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6" r:id="rId6"/>
    <p:sldId id="258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12498-2366-F057-A307-176333E5898D}" v="19" dt="2021-11-23T16:37:28.246"/>
    <p1510:client id="{46040F43-361D-4DB7-8FBB-A59B4ACB3951}" v="233" dt="2021-11-22T20:10:53.009"/>
    <p1510:client id="{F91E5365-AE78-F63D-205F-21D81BD5476A}" v="18" dt="2021-11-23T09:39:41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UiHsJrRNG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Holiday Background Free Stock Photo - Public Domain Pictures">
            <a:extLst>
              <a:ext uri="{FF2B5EF4-FFF2-40B4-BE49-F238E27FC236}">
                <a16:creationId xmlns:a16="http://schemas.microsoft.com/office/drawing/2014/main" id="{D7F44214-5CB0-4137-B203-A516FB48D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5" r="33066" b="607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BA680-7D7B-4220-B89C-9EBD7DC1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Three weeks today we break up for the Christmas holidays!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214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0770" y="1712522"/>
            <a:ext cx="4825492" cy="4317863"/>
          </a:xfrm>
        </p:spPr>
        <p:txBody>
          <a:bodyPr anchor="b">
            <a:noAutofit/>
          </a:bodyPr>
          <a:lstStyle/>
          <a:p>
            <a:pPr algn="l"/>
            <a:r>
              <a:rPr lang="en-US" sz="5400" b="1" dirty="0">
                <a:cs typeface="Calibri Light"/>
              </a:rPr>
              <a:t>Let's begin to get festive with a Christmas </a:t>
            </a:r>
            <a:r>
              <a:rPr lang="en-US" sz="5400" b="1">
                <a:cs typeface="Calibri Light"/>
              </a:rPr>
              <a:t>Decorating </a:t>
            </a:r>
            <a:r>
              <a:rPr lang="en-US" sz="5400" b="1" dirty="0">
                <a:cs typeface="Calibri Light"/>
              </a:rPr>
              <a:t>Competition in KAG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picture containing red, painted, colorful, tiled&#10;&#10;Description automatically generated">
            <a:extLst>
              <a:ext uri="{FF2B5EF4-FFF2-40B4-BE49-F238E27FC236}">
                <a16:creationId xmlns:a16="http://schemas.microsoft.com/office/drawing/2014/main" id="{67A0CEC9-593E-4C0C-98F2-6715561E1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58" r="-1" b="1916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8BE033F9-0F37-478E-A713-08851D654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500874"/>
            <a:ext cx="2560320" cy="385010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>
            <a:extLst>
              <a:ext uri="{FF2B5EF4-FFF2-40B4-BE49-F238E27FC236}">
                <a16:creationId xmlns:a16="http://schemas.microsoft.com/office/drawing/2014/main" id="{B4D47DAB-8C05-4DEE-80AE-9FC333DBB7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9" r="18932" b="-3"/>
          <a:stretch/>
        </p:blipFill>
        <p:spPr>
          <a:xfrm>
            <a:off x="3354631" y="1227379"/>
            <a:ext cx="2560320" cy="439709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id="{C49D4E97-FD91-4027-9741-5AE286B35F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3" r="20002" b="-3"/>
          <a:stretch/>
        </p:blipFill>
        <p:spPr>
          <a:xfrm>
            <a:off x="6235726" y="1244406"/>
            <a:ext cx="2560320" cy="436304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E5345B4F-3477-4553-B2FB-D6C77F7D6F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4" r="21570" b="-3"/>
          <a:stretch/>
        </p:blipFill>
        <p:spPr>
          <a:xfrm>
            <a:off x="9120662" y="1230687"/>
            <a:ext cx="2560320" cy="439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2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Close-up of holiday decorations, including baubles, pinecones, and pine needles">
            <a:extLst>
              <a:ext uri="{FF2B5EF4-FFF2-40B4-BE49-F238E27FC236}">
                <a16:creationId xmlns:a16="http://schemas.microsoft.com/office/drawing/2014/main" id="{78B22FC8-055F-491E-90BF-BBF2C8319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3201012" y="166698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F6D1B-9DD8-43E4-89F5-8CACB0174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29221" cy="1006944"/>
          </a:xfrm>
        </p:spPr>
        <p:txBody>
          <a:bodyPr>
            <a:normAutofit/>
          </a:bodyPr>
          <a:lstStyle/>
          <a:p>
            <a:r>
              <a:rPr lang="en-US" sz="5400" b="1" dirty="0">
                <a:cs typeface="Calibri Light"/>
              </a:rPr>
              <a:t>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90C27-A8F2-4E1E-8854-609097F49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" y="1711265"/>
            <a:ext cx="5481973" cy="38711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cs typeface="Calibri"/>
              </a:rPr>
              <a:t>Decorate the door and /or your Key Adult classroom.</a:t>
            </a:r>
          </a:p>
          <a:p>
            <a:r>
              <a:rPr lang="en-US" b="1" dirty="0">
                <a:cs typeface="Calibri"/>
              </a:rPr>
              <a:t>Be creative with the materials you use.  </a:t>
            </a:r>
            <a:r>
              <a:rPr lang="en-US" b="1" u="sng" dirty="0">
                <a:cs typeface="Calibri"/>
              </a:rPr>
              <a:t>Recycle/reuse where you can.</a:t>
            </a:r>
          </a:p>
          <a:p>
            <a:r>
              <a:rPr lang="en-US" b="1" dirty="0">
                <a:cs typeface="Calibri"/>
              </a:rPr>
              <a:t>Do not create a fire hazard!!!!</a:t>
            </a:r>
          </a:p>
          <a:p>
            <a:r>
              <a:rPr lang="en-US" b="1" dirty="0">
                <a:cs typeface="Calibri"/>
              </a:rPr>
              <a:t>Make sure it is finished by Friday 10th December; judging will take place the following week.</a:t>
            </a: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482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9B19-EAAC-4E34-A951-2DF1CD02F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Michael Buble - It's Beginning to Look a Lot Like Christmas (lyrics) - YouTube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94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A5010CDB0B348B5AC79AEB7F06F47" ma:contentTypeVersion="14" ma:contentTypeDescription="Create a new document." ma:contentTypeScope="" ma:versionID="95640e54113306adb260ad32246c9b67">
  <xsd:schema xmlns:xsd="http://www.w3.org/2001/XMLSchema" xmlns:xs="http://www.w3.org/2001/XMLSchema" xmlns:p="http://schemas.microsoft.com/office/2006/metadata/properties" xmlns:ns3="3833ef1e-5ca3-4dd4-8556-287fbcb0626b" xmlns:ns4="87f1e6e5-ce62-4e10-b908-540281ea27e1" targetNamespace="http://schemas.microsoft.com/office/2006/metadata/properties" ma:root="true" ma:fieldsID="46c184e01c4501335564fb2cae52cbac" ns3:_="" ns4:_="">
    <xsd:import namespace="3833ef1e-5ca3-4dd4-8556-287fbcb0626b"/>
    <xsd:import namespace="87f1e6e5-ce62-4e10-b908-540281ea27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3ef1e-5ca3-4dd4-8556-287fbcb062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1e6e5-ce62-4e10-b908-540281ea2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0C2F10-A92A-4348-BA61-3B65F4F09A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33ef1e-5ca3-4dd4-8556-287fbcb0626b"/>
    <ds:schemaRef ds:uri="87f1e6e5-ce62-4e10-b908-540281ea2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A2D221-5EE6-4DB2-897D-E69EA6D227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BB9D51-18A8-40A9-9EE7-62EC04922B06}">
  <ds:schemaRefs>
    <ds:schemaRef ds:uri="87f1e6e5-ce62-4e10-b908-540281ea27e1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3833ef1e-5ca3-4dd4-8556-287fbcb0626b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53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Three weeks today we break up for the Christmas holidays!</vt:lpstr>
      <vt:lpstr>Let's begin to get festive with a Christmas Decorating Competition in KAG</vt:lpstr>
      <vt:lpstr>PowerPoint Presentation</vt:lpstr>
      <vt:lpstr>Criteria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Ben Stewart</cp:lastModifiedBy>
  <cp:revision>114</cp:revision>
  <dcterms:created xsi:type="dcterms:W3CDTF">2021-11-22T19:18:03Z</dcterms:created>
  <dcterms:modified xsi:type="dcterms:W3CDTF">2021-11-23T16:39:21Z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0x0101001AFA5010CDB0B348B5AC79AEB7F06F47</vt:lpwstr>
  </property>
</Properties>
</file>