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6" r:id="rId8"/>
    <p:sldId id="267" r:id="rId9"/>
    <p:sldId id="268" r:id="rId10"/>
    <p:sldId id="265" r:id="rId11"/>
    <p:sldId id="263" r:id="rId12"/>
    <p:sldId id="271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2E42-6D48-4A08-BEC7-BF01C5AF085B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9056-B15A-4095-8BDC-36790D9CA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966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2E42-6D48-4A08-BEC7-BF01C5AF085B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9056-B15A-4095-8BDC-36790D9CA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622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2E42-6D48-4A08-BEC7-BF01C5AF085B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9056-B15A-4095-8BDC-36790D9CA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1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2E42-6D48-4A08-BEC7-BF01C5AF085B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9056-B15A-4095-8BDC-36790D9CA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88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2E42-6D48-4A08-BEC7-BF01C5AF085B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9056-B15A-4095-8BDC-36790D9CA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017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2E42-6D48-4A08-BEC7-BF01C5AF085B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9056-B15A-4095-8BDC-36790D9CA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156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2E42-6D48-4A08-BEC7-BF01C5AF085B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9056-B15A-4095-8BDC-36790D9CA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424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2E42-6D48-4A08-BEC7-BF01C5AF085B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9056-B15A-4095-8BDC-36790D9CA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52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2E42-6D48-4A08-BEC7-BF01C5AF085B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9056-B15A-4095-8BDC-36790D9CA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9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2E42-6D48-4A08-BEC7-BF01C5AF085B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9056-B15A-4095-8BDC-36790D9CA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338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32E42-6D48-4A08-BEC7-BF01C5AF085B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E9056-B15A-4095-8BDC-36790D9CA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530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32E42-6D48-4A08-BEC7-BF01C5AF085B}" type="datetimeFigureOut">
              <a:rPr lang="en-GB" smtClean="0"/>
              <a:t>06/10/2023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E9056-B15A-4095-8BDC-36790D9CA2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75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50274" y="325528"/>
            <a:ext cx="9144000" cy="2387600"/>
          </a:xfrm>
        </p:spPr>
        <p:txBody>
          <a:bodyPr/>
          <a:lstStyle/>
          <a:p>
            <a:r>
              <a:rPr lang="en-GB" dirty="0"/>
              <a:t>S4 Assembly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741715" y="3020378"/>
            <a:ext cx="9144000" cy="1655762"/>
          </a:xfrm>
        </p:spPr>
        <p:txBody>
          <a:bodyPr/>
          <a:lstStyle/>
          <a:p>
            <a:r>
              <a:rPr lang="en-GB" dirty="0"/>
              <a:t>Senior Phase ‘push’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2552" t="16883" r="32637" b="21970"/>
          <a:stretch/>
        </p:blipFill>
        <p:spPr bwMode="auto">
          <a:xfrm>
            <a:off x="5769019" y="851014"/>
            <a:ext cx="5334410" cy="51448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7723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732" y="3996599"/>
            <a:ext cx="10515600" cy="1325563"/>
          </a:xfrm>
        </p:spPr>
        <p:txBody>
          <a:bodyPr/>
          <a:lstStyle/>
          <a:p>
            <a:r>
              <a:rPr lang="en-GB" dirty="0"/>
              <a:t>Big 10 weeks coming up….get set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2552" t="16883" r="32637" b="21970"/>
          <a:stretch/>
        </p:blipFill>
        <p:spPr bwMode="auto">
          <a:xfrm>
            <a:off x="4323805" y="991530"/>
            <a:ext cx="3331029" cy="30050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263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year goes fast…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 weeks today October half term</a:t>
            </a:r>
          </a:p>
          <a:p>
            <a:endParaRPr lang="en-GB" dirty="0"/>
          </a:p>
          <a:p>
            <a:r>
              <a:rPr lang="en-GB" dirty="0"/>
              <a:t>6 weeks we begin our S4,5,6 Assessment window 1</a:t>
            </a:r>
          </a:p>
          <a:p>
            <a:endParaRPr lang="en-GB" dirty="0"/>
          </a:p>
          <a:p>
            <a:r>
              <a:rPr lang="en-GB" dirty="0"/>
              <a:t>Learn from the advice, the reports, the feedback….take steps now!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2552" t="16883" r="32637" b="21970"/>
          <a:stretch/>
        </p:blipFill>
        <p:spPr bwMode="auto">
          <a:xfrm>
            <a:off x="10175966" y="181633"/>
            <a:ext cx="1698172" cy="16439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5127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Success in Learning for All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2552" t="16883" r="32637" b="21970"/>
          <a:stretch/>
        </p:blipFill>
        <p:spPr bwMode="auto">
          <a:xfrm>
            <a:off x="10175966" y="181633"/>
            <a:ext cx="1698172" cy="16439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798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Get started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2552" t="16883" r="32637" b="21970"/>
          <a:stretch/>
        </p:blipFill>
        <p:spPr bwMode="auto">
          <a:xfrm>
            <a:off x="10175966" y="181633"/>
            <a:ext cx="1698172" cy="16439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3388" t="20267" r="10109" b="6161"/>
          <a:stretch/>
        </p:blipFill>
        <p:spPr>
          <a:xfrm>
            <a:off x="608626" y="1449977"/>
            <a:ext cx="9567340" cy="517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07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Live N Learn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2552" t="16883" r="32637" b="21970"/>
          <a:stretch/>
        </p:blipFill>
        <p:spPr bwMode="auto">
          <a:xfrm>
            <a:off x="10175966" y="181633"/>
            <a:ext cx="1698172" cy="16439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3487" t="17232" r="9205" b="35268"/>
          <a:stretch/>
        </p:blipFill>
        <p:spPr>
          <a:xfrm>
            <a:off x="177437" y="1410789"/>
            <a:ext cx="5322025" cy="5204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60225" y="1690688"/>
            <a:ext cx="42737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i="1" dirty="0"/>
              <a:t>We believe in you</a:t>
            </a:r>
          </a:p>
          <a:p>
            <a:endParaRPr lang="en-GB" sz="4000" b="1" i="1" dirty="0"/>
          </a:p>
          <a:p>
            <a:r>
              <a:rPr lang="en-GB" sz="4000" b="1" i="1" dirty="0"/>
              <a:t>We invest in you</a:t>
            </a:r>
          </a:p>
          <a:p>
            <a:endParaRPr lang="en-GB" sz="4000" b="1" i="1" dirty="0"/>
          </a:p>
          <a:p>
            <a:r>
              <a:rPr lang="en-GB" sz="4000" b="1" i="1" dirty="0"/>
              <a:t>We want you to feel supported</a:t>
            </a:r>
          </a:p>
        </p:txBody>
      </p:sp>
    </p:spTree>
    <p:extLst>
      <p:ext uri="{BB962C8B-B14F-4D97-AF65-F5344CB8AC3E}">
        <p14:creationId xmlns:p14="http://schemas.microsoft.com/office/powerpoint/2010/main" val="2255706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563" t="17054" r="3281" b="33482"/>
          <a:stretch/>
        </p:blipFill>
        <p:spPr>
          <a:xfrm>
            <a:off x="1894114" y="431074"/>
            <a:ext cx="8791303" cy="62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18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Holding doors open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556760" cy="4705804"/>
          </a:xfrm>
        </p:spPr>
        <p:txBody>
          <a:bodyPr/>
          <a:lstStyle/>
          <a:p>
            <a:r>
              <a:rPr lang="en-GB" dirty="0"/>
              <a:t>Work placement </a:t>
            </a:r>
          </a:p>
          <a:p>
            <a:endParaRPr lang="en-GB" dirty="0"/>
          </a:p>
          <a:p>
            <a:r>
              <a:rPr lang="en-GB" dirty="0"/>
              <a:t>Start to think…what do I need?</a:t>
            </a:r>
          </a:p>
          <a:p>
            <a:endParaRPr lang="en-GB" dirty="0"/>
          </a:p>
          <a:p>
            <a:r>
              <a:rPr lang="en-GB" dirty="0"/>
              <a:t>Speak to us….we have contacts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2552" t="16883" r="32637" b="21970"/>
          <a:stretch/>
        </p:blipFill>
        <p:spPr bwMode="auto">
          <a:xfrm>
            <a:off x="10175966" y="181633"/>
            <a:ext cx="1698172" cy="16439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3849" t="18303" r="4185" b="53125"/>
          <a:stretch/>
        </p:blipFill>
        <p:spPr>
          <a:xfrm>
            <a:off x="4820194" y="2220686"/>
            <a:ext cx="6927720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22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Rethink your drink? HWB week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32552" t="16883" r="32637" b="21970"/>
          <a:stretch/>
        </p:blipFill>
        <p:spPr bwMode="auto">
          <a:xfrm>
            <a:off x="10175966" y="181633"/>
            <a:ext cx="1698172" cy="16439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9772" t="16517" r="3683" b="38125"/>
          <a:stretch/>
        </p:blipFill>
        <p:spPr>
          <a:xfrm>
            <a:off x="838200" y="1690688"/>
            <a:ext cx="7090954" cy="494808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9E6C47A-A60E-C6CB-5AD7-2A85DE2C7073}"/>
              </a:ext>
            </a:extLst>
          </p:cNvPr>
          <p:cNvSpPr/>
          <p:nvPr/>
        </p:nvSpPr>
        <p:spPr>
          <a:xfrm>
            <a:off x="8477250" y="2390775"/>
            <a:ext cx="2419350" cy="340042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GIRLS IN SPORT TODAY ACROSS THE COUNTRY!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SESSIONS FOR ALL ALSO AVAILABLE</a:t>
            </a:r>
          </a:p>
        </p:txBody>
      </p:sp>
    </p:spTree>
    <p:extLst>
      <p:ext uri="{BB962C8B-B14F-4D97-AF65-F5344CB8AC3E}">
        <p14:creationId xmlns:p14="http://schemas.microsoft.com/office/powerpoint/2010/main" val="3732320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98989-3F6E-FA2C-9CC0-3BBCA2866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Finally….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2E7828-2DBD-0917-26B0-6DC4178F6F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34" t="35408" r="10750" b="35555"/>
          <a:stretch/>
        </p:blipFill>
        <p:spPr>
          <a:xfrm>
            <a:off x="3129280" y="914401"/>
            <a:ext cx="8642192" cy="566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77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9D84710E49984BA1959EF60C83B69A" ma:contentTypeVersion="6" ma:contentTypeDescription="Create a new document." ma:contentTypeScope="" ma:versionID="0d0cebb7650d4725835a91d52d677ae8">
  <xsd:schema xmlns:xsd="http://www.w3.org/2001/XMLSchema" xmlns:xs="http://www.w3.org/2001/XMLSchema" xmlns:p="http://schemas.microsoft.com/office/2006/metadata/properties" xmlns:ns3="61092f70-5534-47c9-b382-b1026e1b08d1" xmlns:ns4="7f663722-986e-41e0-9ff6-c8440c927e68" targetNamespace="http://schemas.microsoft.com/office/2006/metadata/properties" ma:root="true" ma:fieldsID="914586c3bec7e674996985d4d0905519" ns3:_="" ns4:_="">
    <xsd:import namespace="61092f70-5534-47c9-b382-b1026e1b08d1"/>
    <xsd:import namespace="7f663722-986e-41e0-9ff6-c8440c927e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092f70-5534-47c9-b382-b1026e1b08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663722-986e-41e0-9ff6-c8440c927e6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F9CEE4-20DF-49E1-9F5D-1BFCA972CB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7988BB-EADE-4192-8A05-0A17BCDA48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092f70-5534-47c9-b382-b1026e1b08d1"/>
    <ds:schemaRef ds:uri="7f663722-986e-41e0-9ff6-c8440c927e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3D9C4F-DF2A-42DC-B630-FA0830EB9713}">
  <ds:schemaRefs>
    <ds:schemaRef ds:uri="http://purl.org/dc/dcmitype/"/>
    <ds:schemaRef ds:uri="http://www.w3.org/XML/1998/namespace"/>
    <ds:schemaRef ds:uri="http://schemas.openxmlformats.org/package/2006/metadata/core-properties"/>
    <ds:schemaRef ds:uri="http://purl.org/dc/elements/1.1/"/>
    <ds:schemaRef ds:uri="7f663722-986e-41e0-9ff6-c8440c927e68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61092f70-5534-47c9-b382-b1026e1b08d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116</Words>
  <Application>Microsoft Office PowerPoint</Application>
  <PresentationFormat>Widescreen</PresentationFormat>
  <Paragraphs>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S4 Assembly</vt:lpstr>
      <vt:lpstr>The year goes fast…</vt:lpstr>
      <vt:lpstr>Success in Learning for All</vt:lpstr>
      <vt:lpstr>Get started</vt:lpstr>
      <vt:lpstr>Live N Learn</vt:lpstr>
      <vt:lpstr>PowerPoint Presentation</vt:lpstr>
      <vt:lpstr>Holding doors open</vt:lpstr>
      <vt:lpstr>Rethink your drink? HWB week</vt:lpstr>
      <vt:lpstr>Finally….</vt:lpstr>
      <vt:lpstr>Big 10 weeks coming up….get set</vt:lpstr>
    </vt:vector>
  </TitlesOfParts>
  <Company>City of Edinburgh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S3 Assembly</dc:title>
  <dc:creator>Michael Irving</dc:creator>
  <cp:lastModifiedBy>Mike Irving</cp:lastModifiedBy>
  <cp:revision>7</cp:revision>
  <dcterms:created xsi:type="dcterms:W3CDTF">2019-09-26T11:22:06Z</dcterms:created>
  <dcterms:modified xsi:type="dcterms:W3CDTF">2023-10-06T07:24:37Z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0x010100D89D84710E49984BA1959EF60C83B69A</vt:lpwstr>
  </property>
</Properties>
</file>