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3" r:id="rId4"/>
  </p:sldMasterIdLst>
  <p:sldIdLst>
    <p:sldId id="256" r:id="rId5"/>
    <p:sldId id="281" r:id="rId6"/>
    <p:sldId id="270" r:id="rId7"/>
    <p:sldId id="258" r:id="rId8"/>
    <p:sldId id="282" r:id="rId9"/>
    <p:sldId id="286" r:id="rId10"/>
    <p:sldId id="302" r:id="rId11"/>
    <p:sldId id="259" r:id="rId12"/>
    <p:sldId id="277" r:id="rId13"/>
    <p:sldId id="264" r:id="rId14"/>
    <p:sldId id="265" r:id="rId15"/>
    <p:sldId id="260" r:id="rId16"/>
    <p:sldId id="261" r:id="rId17"/>
    <p:sldId id="262" r:id="rId18"/>
    <p:sldId id="263" r:id="rId19"/>
    <p:sldId id="298" r:id="rId20"/>
    <p:sldId id="299" r:id="rId21"/>
    <p:sldId id="279" r:id="rId22"/>
    <p:sldId id="275" r:id="rId23"/>
    <p:sldId id="278" r:id="rId24"/>
    <p:sldId id="300" r:id="rId25"/>
    <p:sldId id="303" r:id="rId26"/>
    <p:sldId id="285" r:id="rId27"/>
    <p:sldId id="292" r:id="rId28"/>
    <p:sldId id="293" r:id="rId29"/>
    <p:sldId id="296" r:id="rId30"/>
    <p:sldId id="297" r:id="rId31"/>
    <p:sldId id="288" r:id="rId32"/>
    <p:sldId id="290" r:id="rId33"/>
    <p:sldId id="301" r:id="rId34"/>
    <p:sldId id="291" r:id="rId35"/>
    <p:sldId id="280" r:id="rId36"/>
    <p:sldId id="287" r:id="rId37"/>
  </p:sldIdLst>
  <p:sldSz cx="9144000" cy="6858000" type="screen4x3"/>
  <p:notesSz cx="6797675" cy="9874250"/>
  <p:custShowLst>
    <p:custShow name="Custom Show 1" id="0">
      <p:sldLst>
        <p:sld r:id="rId5"/>
        <p:sld r:id="rId7"/>
        <p:sld r:id="rId8"/>
        <p:sld r:id="rId12"/>
        <p:sld r:id="rId14"/>
        <p:sld r:id="rId15"/>
        <p:sld r:id="rId16"/>
        <p:sld r:id="rId17"/>
        <p:sld r:id="rId18"/>
        <p:sld r:id="rId19"/>
        <p:sld r:id="rId23"/>
      </p:sldLst>
    </p:custShow>
  </p:custShowLst>
  <p:defaultTextStyle>
    <a:defPPr>
      <a:defRPr lang="en-GB"/>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AACEEF-867F-4835-8E3D-1D58C5197DCA}" v="299" dt="2025-01-09T12:32:42.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46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Stewart" userId="963dc3b0-c78c-4500-b783-5002aecabc32" providerId="ADAL" clId="{46AACEEF-867F-4835-8E3D-1D58C5197DCA}"/>
    <pc:docChg chg="undo custSel addSld delSld modSld sldOrd">
      <pc:chgData name="Ben Stewart" userId="963dc3b0-c78c-4500-b783-5002aecabc32" providerId="ADAL" clId="{46AACEEF-867F-4835-8E3D-1D58C5197DCA}" dt="2025-01-09T12:34:27.226" v="1122"/>
      <pc:docMkLst>
        <pc:docMk/>
      </pc:docMkLst>
      <pc:sldChg chg="modSp mod">
        <pc:chgData name="Ben Stewart" userId="963dc3b0-c78c-4500-b783-5002aecabc32" providerId="ADAL" clId="{46AACEEF-867F-4835-8E3D-1D58C5197DCA}" dt="2025-01-08T17:09:06.851" v="946" actId="20577"/>
        <pc:sldMkLst>
          <pc:docMk/>
          <pc:sldMk cId="0" sldId="258"/>
        </pc:sldMkLst>
        <pc:spChg chg="mod">
          <ac:chgData name="Ben Stewart" userId="963dc3b0-c78c-4500-b783-5002aecabc32" providerId="ADAL" clId="{46AACEEF-867F-4835-8E3D-1D58C5197DCA}" dt="2025-01-08T17:09:06.851" v="946" actId="20577"/>
          <ac:spMkLst>
            <pc:docMk/>
            <pc:sldMk cId="0" sldId="258"/>
            <ac:spMk id="11267" creationId="{C7EBD028-2A6A-4595-B9B1-554C23C2494C}"/>
          </ac:spMkLst>
        </pc:spChg>
      </pc:sldChg>
      <pc:sldChg chg="modSp mod">
        <pc:chgData name="Ben Stewart" userId="963dc3b0-c78c-4500-b783-5002aecabc32" providerId="ADAL" clId="{46AACEEF-867F-4835-8E3D-1D58C5197DCA}" dt="2025-01-07T16:20:02.718" v="758" actId="207"/>
        <pc:sldMkLst>
          <pc:docMk/>
          <pc:sldMk cId="0" sldId="259"/>
        </pc:sldMkLst>
        <pc:spChg chg="mod">
          <ac:chgData name="Ben Stewart" userId="963dc3b0-c78c-4500-b783-5002aecabc32" providerId="ADAL" clId="{46AACEEF-867F-4835-8E3D-1D58C5197DCA}" dt="2025-01-07T16:20:02.718" v="758" actId="207"/>
          <ac:spMkLst>
            <pc:docMk/>
            <pc:sldMk cId="0" sldId="259"/>
            <ac:spMk id="14339" creationId="{8F0C1DFA-64D0-463C-BAD8-4300352EA704}"/>
          </ac:spMkLst>
        </pc:spChg>
      </pc:sldChg>
      <pc:sldChg chg="modSp modAnim">
        <pc:chgData name="Ben Stewart" userId="963dc3b0-c78c-4500-b783-5002aecabc32" providerId="ADAL" clId="{46AACEEF-867F-4835-8E3D-1D58C5197DCA}" dt="2025-01-06T12:10:16.192" v="160" actId="20577"/>
        <pc:sldMkLst>
          <pc:docMk/>
          <pc:sldMk cId="0" sldId="260"/>
        </pc:sldMkLst>
        <pc:spChg chg="mod">
          <ac:chgData name="Ben Stewart" userId="963dc3b0-c78c-4500-b783-5002aecabc32" providerId="ADAL" clId="{46AACEEF-867F-4835-8E3D-1D58C5197DCA}" dt="2025-01-06T12:10:16.192" v="160" actId="20577"/>
          <ac:spMkLst>
            <pc:docMk/>
            <pc:sldMk cId="0" sldId="260"/>
            <ac:spMk id="24582" creationId="{7B4E0419-B85D-44EA-8AA3-CDE4B786ADA0}"/>
          </ac:spMkLst>
        </pc:spChg>
      </pc:sldChg>
      <pc:sldChg chg="modSp">
        <pc:chgData name="Ben Stewart" userId="963dc3b0-c78c-4500-b783-5002aecabc32" providerId="ADAL" clId="{46AACEEF-867F-4835-8E3D-1D58C5197DCA}" dt="2025-01-07T16:21:57.232" v="830" actId="20577"/>
        <pc:sldMkLst>
          <pc:docMk/>
          <pc:sldMk cId="0" sldId="261"/>
        </pc:sldMkLst>
        <pc:spChg chg="mod">
          <ac:chgData name="Ben Stewart" userId="963dc3b0-c78c-4500-b783-5002aecabc32" providerId="ADAL" clId="{46AACEEF-867F-4835-8E3D-1D58C5197DCA}" dt="2025-01-07T16:21:57.232" v="830" actId="20577"/>
          <ac:spMkLst>
            <pc:docMk/>
            <pc:sldMk cId="0" sldId="261"/>
            <ac:spMk id="26630" creationId="{6BD78BA2-A314-48EE-AC1B-967F0F9B202A}"/>
          </ac:spMkLst>
        </pc:spChg>
      </pc:sldChg>
      <pc:sldChg chg="modSp mod modAnim">
        <pc:chgData name="Ben Stewart" userId="963dc3b0-c78c-4500-b783-5002aecabc32" providerId="ADAL" clId="{46AACEEF-867F-4835-8E3D-1D58C5197DCA}" dt="2025-01-09T12:32:13.549" v="1102" actId="20577"/>
        <pc:sldMkLst>
          <pc:docMk/>
          <pc:sldMk cId="0" sldId="262"/>
        </pc:sldMkLst>
        <pc:spChg chg="mod">
          <ac:chgData name="Ben Stewart" userId="963dc3b0-c78c-4500-b783-5002aecabc32" providerId="ADAL" clId="{46AACEEF-867F-4835-8E3D-1D58C5197DCA}" dt="2025-01-09T12:32:02.586" v="1101" actId="27636"/>
          <ac:spMkLst>
            <pc:docMk/>
            <pc:sldMk cId="0" sldId="262"/>
            <ac:spMk id="28677" creationId="{8A4ED887-AD67-4171-B8DD-6ACDDDEBD97B}"/>
          </ac:spMkLst>
        </pc:spChg>
        <pc:spChg chg="mod">
          <ac:chgData name="Ben Stewart" userId="963dc3b0-c78c-4500-b783-5002aecabc32" providerId="ADAL" clId="{46AACEEF-867F-4835-8E3D-1D58C5197DCA}" dt="2025-01-09T12:32:13.549" v="1102" actId="20577"/>
          <ac:spMkLst>
            <pc:docMk/>
            <pc:sldMk cId="0" sldId="262"/>
            <ac:spMk id="28678" creationId="{A068A146-B208-4AC5-A2E1-B406DAE8290F}"/>
          </ac:spMkLst>
        </pc:spChg>
      </pc:sldChg>
      <pc:sldChg chg="modSp mod modAnim">
        <pc:chgData name="Ben Stewart" userId="963dc3b0-c78c-4500-b783-5002aecabc32" providerId="ADAL" clId="{46AACEEF-867F-4835-8E3D-1D58C5197DCA}" dt="2025-01-09T12:32:42.377" v="1109" actId="20577"/>
        <pc:sldMkLst>
          <pc:docMk/>
          <pc:sldMk cId="0" sldId="263"/>
        </pc:sldMkLst>
        <pc:spChg chg="mod">
          <ac:chgData name="Ben Stewart" userId="963dc3b0-c78c-4500-b783-5002aecabc32" providerId="ADAL" clId="{46AACEEF-867F-4835-8E3D-1D58C5197DCA}" dt="2025-01-09T12:32:42.377" v="1109" actId="20577"/>
          <ac:spMkLst>
            <pc:docMk/>
            <pc:sldMk cId="0" sldId="263"/>
            <ac:spMk id="30724" creationId="{9DDA1A59-C7A4-46B5-A1C9-9E0146E023C7}"/>
          </ac:spMkLst>
        </pc:spChg>
        <pc:spChg chg="mod">
          <ac:chgData name="Ben Stewart" userId="963dc3b0-c78c-4500-b783-5002aecabc32" providerId="ADAL" clId="{46AACEEF-867F-4835-8E3D-1D58C5197DCA}" dt="2025-01-08T17:14:46.415" v="1043" actId="20577"/>
          <ac:spMkLst>
            <pc:docMk/>
            <pc:sldMk cId="0" sldId="263"/>
            <ac:spMk id="30725" creationId="{29392CD5-966E-4465-93F7-7072F36919F5}"/>
          </ac:spMkLst>
        </pc:spChg>
      </pc:sldChg>
      <pc:sldChg chg="modSp mod modAnim">
        <pc:chgData name="Ben Stewart" userId="963dc3b0-c78c-4500-b783-5002aecabc32" providerId="ADAL" clId="{46AACEEF-867F-4835-8E3D-1D58C5197DCA}" dt="2025-01-08T17:11:08.983" v="964" actId="20577"/>
        <pc:sldMkLst>
          <pc:docMk/>
          <pc:sldMk cId="0" sldId="264"/>
        </pc:sldMkLst>
        <pc:spChg chg="mod">
          <ac:chgData name="Ben Stewart" userId="963dc3b0-c78c-4500-b783-5002aecabc32" providerId="ADAL" clId="{46AACEEF-867F-4835-8E3D-1D58C5197DCA}" dt="2025-01-08T17:11:08.983" v="964" actId="20577"/>
          <ac:spMkLst>
            <pc:docMk/>
            <pc:sldMk cId="0" sldId="264"/>
            <ac:spMk id="32771" creationId="{E2AE4E56-B4CF-4410-85A4-B4AE0D85E7E3}"/>
          </ac:spMkLst>
        </pc:spChg>
        <pc:spChg chg="mod">
          <ac:chgData name="Ben Stewart" userId="963dc3b0-c78c-4500-b783-5002aecabc32" providerId="ADAL" clId="{46AACEEF-867F-4835-8E3D-1D58C5197DCA}" dt="2025-01-08T17:11:06.938" v="955" actId="27636"/>
          <ac:spMkLst>
            <pc:docMk/>
            <pc:sldMk cId="0" sldId="264"/>
            <ac:spMk id="32772" creationId="{9C681AA1-53CD-46EB-9B45-D6EB44508716}"/>
          </ac:spMkLst>
        </pc:spChg>
      </pc:sldChg>
      <pc:sldChg chg="modSp mod">
        <pc:chgData name="Ben Stewart" userId="963dc3b0-c78c-4500-b783-5002aecabc32" providerId="ADAL" clId="{46AACEEF-867F-4835-8E3D-1D58C5197DCA}" dt="2025-01-07T16:08:59.968" v="234" actId="20577"/>
        <pc:sldMkLst>
          <pc:docMk/>
          <pc:sldMk cId="0" sldId="270"/>
        </pc:sldMkLst>
        <pc:spChg chg="mod">
          <ac:chgData name="Ben Stewart" userId="963dc3b0-c78c-4500-b783-5002aecabc32" providerId="ADAL" clId="{46AACEEF-867F-4835-8E3D-1D58C5197DCA}" dt="2025-01-07T16:08:59.968" v="234" actId="20577"/>
          <ac:spMkLst>
            <pc:docMk/>
            <pc:sldMk cId="0" sldId="270"/>
            <ac:spMk id="10243" creationId="{94AD4B32-8A03-4007-A00D-FF3308F0E4D6}"/>
          </ac:spMkLst>
        </pc:spChg>
      </pc:sldChg>
      <pc:sldChg chg="ord">
        <pc:chgData name="Ben Stewart" userId="963dc3b0-c78c-4500-b783-5002aecabc32" providerId="ADAL" clId="{46AACEEF-867F-4835-8E3D-1D58C5197DCA}" dt="2025-01-08T17:18:44.434" v="1083"/>
        <pc:sldMkLst>
          <pc:docMk/>
          <pc:sldMk cId="0" sldId="278"/>
        </pc:sldMkLst>
      </pc:sldChg>
      <pc:sldChg chg="modSp mod">
        <pc:chgData name="Ben Stewart" userId="963dc3b0-c78c-4500-b783-5002aecabc32" providerId="ADAL" clId="{46AACEEF-867F-4835-8E3D-1D58C5197DCA}" dt="2025-01-09T12:33:21.024" v="1120" actId="20577"/>
        <pc:sldMkLst>
          <pc:docMk/>
          <pc:sldMk cId="0" sldId="279"/>
        </pc:sldMkLst>
        <pc:spChg chg="mod">
          <ac:chgData name="Ben Stewart" userId="963dc3b0-c78c-4500-b783-5002aecabc32" providerId="ADAL" clId="{46AACEEF-867F-4835-8E3D-1D58C5197DCA}" dt="2025-01-09T12:33:21.024" v="1120" actId="20577"/>
          <ac:spMkLst>
            <pc:docMk/>
            <pc:sldMk cId="0" sldId="279"/>
            <ac:spMk id="3" creationId="{FB0AF613-F083-4DF1-8B65-5CB21805BA41}"/>
          </ac:spMkLst>
        </pc:spChg>
      </pc:sldChg>
      <pc:sldChg chg="modSp mod">
        <pc:chgData name="Ben Stewart" userId="963dc3b0-c78c-4500-b783-5002aecabc32" providerId="ADAL" clId="{46AACEEF-867F-4835-8E3D-1D58C5197DCA}" dt="2025-01-09T12:30:04.049" v="1098" actId="20577"/>
        <pc:sldMkLst>
          <pc:docMk/>
          <pc:sldMk cId="0" sldId="281"/>
        </pc:sldMkLst>
        <pc:spChg chg="mod">
          <ac:chgData name="Ben Stewart" userId="963dc3b0-c78c-4500-b783-5002aecabc32" providerId="ADAL" clId="{46AACEEF-867F-4835-8E3D-1D58C5197DCA}" dt="2025-01-09T12:30:04.049" v="1098" actId="20577"/>
          <ac:spMkLst>
            <pc:docMk/>
            <pc:sldMk cId="0" sldId="281"/>
            <ac:spMk id="3" creationId="{881B7056-6A38-402F-AEEB-29889F3A7397}"/>
          </ac:spMkLst>
        </pc:spChg>
      </pc:sldChg>
      <pc:sldChg chg="modSp mod">
        <pc:chgData name="Ben Stewart" userId="963dc3b0-c78c-4500-b783-5002aecabc32" providerId="ADAL" clId="{46AACEEF-867F-4835-8E3D-1D58C5197DCA}" dt="2025-01-07T16:14:43.196" v="530" actId="20577"/>
        <pc:sldMkLst>
          <pc:docMk/>
          <pc:sldMk cId="0" sldId="282"/>
        </pc:sldMkLst>
        <pc:spChg chg="mod">
          <ac:chgData name="Ben Stewart" userId="963dc3b0-c78c-4500-b783-5002aecabc32" providerId="ADAL" clId="{46AACEEF-867F-4835-8E3D-1D58C5197DCA}" dt="2025-01-07T16:14:43.196" v="530" actId="20577"/>
          <ac:spMkLst>
            <pc:docMk/>
            <pc:sldMk cId="0" sldId="282"/>
            <ac:spMk id="12291" creationId="{99BEF4FF-7C56-43E2-9286-A15E3050F3A4}"/>
          </ac:spMkLst>
        </pc:spChg>
      </pc:sldChg>
      <pc:sldChg chg="ord">
        <pc:chgData name="Ben Stewart" userId="963dc3b0-c78c-4500-b783-5002aecabc32" providerId="ADAL" clId="{46AACEEF-867F-4835-8E3D-1D58C5197DCA}" dt="2025-01-08T17:18:31.397" v="1081"/>
        <pc:sldMkLst>
          <pc:docMk/>
          <pc:sldMk cId="0" sldId="285"/>
        </pc:sldMkLst>
      </pc:sldChg>
      <pc:sldChg chg="modSp mod">
        <pc:chgData name="Ben Stewart" userId="963dc3b0-c78c-4500-b783-5002aecabc32" providerId="ADAL" clId="{46AACEEF-867F-4835-8E3D-1D58C5197DCA}" dt="2025-01-07T16:27:39.851" v="914" actId="20577"/>
        <pc:sldMkLst>
          <pc:docMk/>
          <pc:sldMk cId="0" sldId="286"/>
        </pc:sldMkLst>
        <pc:spChg chg="mod">
          <ac:chgData name="Ben Stewart" userId="963dc3b0-c78c-4500-b783-5002aecabc32" providerId="ADAL" clId="{46AACEEF-867F-4835-8E3D-1D58C5197DCA}" dt="2025-01-07T16:27:39.851" v="914" actId="20577"/>
          <ac:spMkLst>
            <pc:docMk/>
            <pc:sldMk cId="0" sldId="286"/>
            <ac:spMk id="13315" creationId="{4926F26F-1417-4ECB-8414-1C2D5CF62F6D}"/>
          </ac:spMkLst>
        </pc:spChg>
      </pc:sldChg>
      <pc:sldChg chg="ord">
        <pc:chgData name="Ben Stewart" userId="963dc3b0-c78c-4500-b783-5002aecabc32" providerId="ADAL" clId="{46AACEEF-867F-4835-8E3D-1D58C5197DCA}" dt="2025-01-09T12:34:27.226" v="1122"/>
        <pc:sldMkLst>
          <pc:docMk/>
          <pc:sldMk cId="0" sldId="291"/>
        </pc:sldMkLst>
      </pc:sldChg>
      <pc:sldChg chg="ord">
        <pc:chgData name="Ben Stewart" userId="963dc3b0-c78c-4500-b783-5002aecabc32" providerId="ADAL" clId="{46AACEEF-867F-4835-8E3D-1D58C5197DCA}" dt="2025-01-08T17:19:05.511" v="1085"/>
        <pc:sldMkLst>
          <pc:docMk/>
          <pc:sldMk cId="2577931529" sldId="292"/>
        </pc:sldMkLst>
      </pc:sldChg>
      <pc:sldChg chg="ord">
        <pc:chgData name="Ben Stewart" userId="963dc3b0-c78c-4500-b783-5002aecabc32" providerId="ADAL" clId="{46AACEEF-867F-4835-8E3D-1D58C5197DCA}" dt="2025-01-08T17:19:20.623" v="1087"/>
        <pc:sldMkLst>
          <pc:docMk/>
          <pc:sldMk cId="545803857" sldId="293"/>
        </pc:sldMkLst>
      </pc:sldChg>
      <pc:sldChg chg="del">
        <pc:chgData name="Ben Stewart" userId="963dc3b0-c78c-4500-b783-5002aecabc32" providerId="ADAL" clId="{46AACEEF-867F-4835-8E3D-1D58C5197DCA}" dt="2025-01-08T17:19:27.732" v="1088" actId="2696"/>
        <pc:sldMkLst>
          <pc:docMk/>
          <pc:sldMk cId="3022123692" sldId="294"/>
        </pc:sldMkLst>
      </pc:sldChg>
      <pc:sldChg chg="del">
        <pc:chgData name="Ben Stewart" userId="963dc3b0-c78c-4500-b783-5002aecabc32" providerId="ADAL" clId="{46AACEEF-867F-4835-8E3D-1D58C5197DCA}" dt="2025-01-08T17:19:36.619" v="1089" actId="2696"/>
        <pc:sldMkLst>
          <pc:docMk/>
          <pc:sldMk cId="1848106491" sldId="295"/>
        </pc:sldMkLst>
      </pc:sldChg>
      <pc:sldChg chg="ord">
        <pc:chgData name="Ben Stewart" userId="963dc3b0-c78c-4500-b783-5002aecabc32" providerId="ADAL" clId="{46AACEEF-867F-4835-8E3D-1D58C5197DCA}" dt="2025-01-08T17:19:39.575" v="1091"/>
        <pc:sldMkLst>
          <pc:docMk/>
          <pc:sldMk cId="1454141182" sldId="296"/>
        </pc:sldMkLst>
      </pc:sldChg>
      <pc:sldChg chg="modSp mod ord">
        <pc:chgData name="Ben Stewart" userId="963dc3b0-c78c-4500-b783-5002aecabc32" providerId="ADAL" clId="{46AACEEF-867F-4835-8E3D-1D58C5197DCA}" dt="2025-01-08T17:19:58.180" v="1093"/>
        <pc:sldMkLst>
          <pc:docMk/>
          <pc:sldMk cId="575161482" sldId="297"/>
        </pc:sldMkLst>
        <pc:spChg chg="mod">
          <ac:chgData name="Ben Stewart" userId="963dc3b0-c78c-4500-b783-5002aecabc32" providerId="ADAL" clId="{46AACEEF-867F-4835-8E3D-1D58C5197DCA}" dt="2025-01-07T16:26:05.576" v="862" actId="20577"/>
          <ac:spMkLst>
            <pc:docMk/>
            <pc:sldMk cId="575161482" sldId="297"/>
            <ac:spMk id="3" creationId="{7EC86222-A9A2-4F62-82B5-49E334CF6E3F}"/>
          </ac:spMkLst>
        </pc:spChg>
      </pc:sldChg>
      <pc:sldChg chg="modSp mod">
        <pc:chgData name="Ben Stewart" userId="963dc3b0-c78c-4500-b783-5002aecabc32" providerId="ADAL" clId="{46AACEEF-867F-4835-8E3D-1D58C5197DCA}" dt="2025-01-06T12:11:51.748" v="222" actId="20577"/>
        <pc:sldMkLst>
          <pc:docMk/>
          <pc:sldMk cId="4241314344" sldId="298"/>
        </pc:sldMkLst>
        <pc:spChg chg="mod">
          <ac:chgData name="Ben Stewart" userId="963dc3b0-c78c-4500-b783-5002aecabc32" providerId="ADAL" clId="{46AACEEF-867F-4835-8E3D-1D58C5197DCA}" dt="2025-01-06T12:11:51.748" v="222" actId="20577"/>
          <ac:spMkLst>
            <pc:docMk/>
            <pc:sldMk cId="4241314344" sldId="298"/>
            <ac:spMk id="4" creationId="{F913986D-F549-2DD1-C71A-B41D0C4BC9A7}"/>
          </ac:spMkLst>
        </pc:spChg>
      </pc:sldChg>
      <pc:sldChg chg="modSp mod">
        <pc:chgData name="Ben Stewart" userId="963dc3b0-c78c-4500-b783-5002aecabc32" providerId="ADAL" clId="{46AACEEF-867F-4835-8E3D-1D58C5197DCA}" dt="2025-01-09T12:33:04.411" v="1110" actId="207"/>
        <pc:sldMkLst>
          <pc:docMk/>
          <pc:sldMk cId="1675572355" sldId="299"/>
        </pc:sldMkLst>
        <pc:spChg chg="mod">
          <ac:chgData name="Ben Stewart" userId="963dc3b0-c78c-4500-b783-5002aecabc32" providerId="ADAL" clId="{46AACEEF-867F-4835-8E3D-1D58C5197DCA}" dt="2025-01-09T12:33:04.411" v="1110" actId="207"/>
          <ac:spMkLst>
            <pc:docMk/>
            <pc:sldMk cId="1675572355" sldId="299"/>
            <ac:spMk id="3" creationId="{100473A6-A92D-1581-42C9-16197633EC92}"/>
          </ac:spMkLst>
        </pc:spChg>
      </pc:sldChg>
      <pc:sldChg chg="addSp delSp modSp mod">
        <pc:chgData name="Ben Stewart" userId="963dc3b0-c78c-4500-b783-5002aecabc32" providerId="ADAL" clId="{46AACEEF-867F-4835-8E3D-1D58C5197DCA}" dt="2025-01-07T16:08:00.551" v="230" actId="14100"/>
        <pc:sldMkLst>
          <pc:docMk/>
          <pc:sldMk cId="3349584757" sldId="301"/>
        </pc:sldMkLst>
        <pc:picChg chg="add mod">
          <ac:chgData name="Ben Stewart" userId="963dc3b0-c78c-4500-b783-5002aecabc32" providerId="ADAL" clId="{46AACEEF-867F-4835-8E3D-1D58C5197DCA}" dt="2025-01-07T16:08:00.551" v="230" actId="14100"/>
          <ac:picMkLst>
            <pc:docMk/>
            <pc:sldMk cId="3349584757" sldId="301"/>
            <ac:picMk id="4" creationId="{44FA689B-C6B4-0C55-70FC-969999F8C382}"/>
          </ac:picMkLst>
        </pc:picChg>
      </pc:sldChg>
      <pc:sldChg chg="addSp modSp new mod setBg">
        <pc:chgData name="Ben Stewart" userId="963dc3b0-c78c-4500-b783-5002aecabc32" providerId="ADAL" clId="{46AACEEF-867F-4835-8E3D-1D58C5197DCA}" dt="2025-01-08T17:18:18.468" v="1079" actId="14100"/>
        <pc:sldMkLst>
          <pc:docMk/>
          <pc:sldMk cId="762549108" sldId="303"/>
        </pc:sldMkLst>
        <pc:spChg chg="mod">
          <ac:chgData name="Ben Stewart" userId="963dc3b0-c78c-4500-b783-5002aecabc32" providerId="ADAL" clId="{46AACEEF-867F-4835-8E3D-1D58C5197DCA}" dt="2025-01-08T17:18:12.846" v="1078" actId="26606"/>
          <ac:spMkLst>
            <pc:docMk/>
            <pc:sldMk cId="762549108" sldId="303"/>
            <ac:spMk id="2" creationId="{6FB2C982-9ECC-9805-CC20-75821C9DB001}"/>
          </ac:spMkLst>
        </pc:spChg>
        <pc:spChg chg="add">
          <ac:chgData name="Ben Stewart" userId="963dc3b0-c78c-4500-b783-5002aecabc32" providerId="ADAL" clId="{46AACEEF-867F-4835-8E3D-1D58C5197DCA}" dt="2025-01-08T17:18:12.846" v="1078" actId="26606"/>
          <ac:spMkLst>
            <pc:docMk/>
            <pc:sldMk cId="762549108" sldId="303"/>
            <ac:spMk id="8" creationId="{4E4490D0-3672-446A-AC12-B4830333BDDD}"/>
          </ac:spMkLst>
        </pc:spChg>
        <pc:spChg chg="add">
          <ac:chgData name="Ben Stewart" userId="963dc3b0-c78c-4500-b783-5002aecabc32" providerId="ADAL" clId="{46AACEEF-867F-4835-8E3D-1D58C5197DCA}" dt="2025-01-08T17:18:12.846" v="1078" actId="26606"/>
          <ac:spMkLst>
            <pc:docMk/>
            <pc:sldMk cId="762549108" sldId="303"/>
            <ac:spMk id="10" creationId="{39CB82C2-DF65-4EC1-8280-F201D50F570B}"/>
          </ac:spMkLst>
        </pc:spChg>
        <pc:spChg chg="add">
          <ac:chgData name="Ben Stewart" userId="963dc3b0-c78c-4500-b783-5002aecabc32" providerId="ADAL" clId="{46AACEEF-867F-4835-8E3D-1D58C5197DCA}" dt="2025-01-08T17:18:12.846" v="1078" actId="26606"/>
          <ac:spMkLst>
            <pc:docMk/>
            <pc:sldMk cId="762549108" sldId="303"/>
            <ac:spMk id="14" creationId="{5AE6C737-FF55-4064-94B7-0B21D2EB6045}"/>
          </ac:spMkLst>
        </pc:spChg>
        <pc:spChg chg="add">
          <ac:chgData name="Ben Stewart" userId="963dc3b0-c78c-4500-b783-5002aecabc32" providerId="ADAL" clId="{46AACEEF-867F-4835-8E3D-1D58C5197DCA}" dt="2025-01-08T17:18:12.846" v="1078" actId="26606"/>
          <ac:spMkLst>
            <pc:docMk/>
            <pc:sldMk cId="762549108" sldId="303"/>
            <ac:spMk id="18" creationId="{D8218D9F-38B6-4AE0-9051-5434D19A5277}"/>
          </ac:spMkLst>
        </pc:spChg>
        <pc:spChg chg="add">
          <ac:chgData name="Ben Stewart" userId="963dc3b0-c78c-4500-b783-5002aecabc32" providerId="ADAL" clId="{46AACEEF-867F-4835-8E3D-1D58C5197DCA}" dt="2025-01-08T17:18:12.846" v="1078" actId="26606"/>
          <ac:spMkLst>
            <pc:docMk/>
            <pc:sldMk cId="762549108" sldId="303"/>
            <ac:spMk id="20" creationId="{2D3DCA99-84AF-487A-BF72-91C5FA6B0B70}"/>
          </ac:spMkLst>
        </pc:spChg>
        <pc:picChg chg="add mod">
          <ac:chgData name="Ben Stewart" userId="963dc3b0-c78c-4500-b783-5002aecabc32" providerId="ADAL" clId="{46AACEEF-867F-4835-8E3D-1D58C5197DCA}" dt="2025-01-08T17:18:18.468" v="1079" actId="14100"/>
          <ac:picMkLst>
            <pc:docMk/>
            <pc:sldMk cId="762549108" sldId="303"/>
            <ac:picMk id="3" creationId="{B9E75610-0161-C818-AAE2-D858148CA5BD}"/>
          </ac:picMkLst>
        </pc:picChg>
        <pc:cxnChg chg="add">
          <ac:chgData name="Ben Stewart" userId="963dc3b0-c78c-4500-b783-5002aecabc32" providerId="ADAL" clId="{46AACEEF-867F-4835-8E3D-1D58C5197DCA}" dt="2025-01-08T17:18:12.846" v="1078" actId="26606"/>
          <ac:cxnSpMkLst>
            <pc:docMk/>
            <pc:sldMk cId="762549108" sldId="303"/>
            <ac:cxnSpMk id="12" creationId="{7E1D4427-852B-4B37-8E76-0E9F1810BA2A}"/>
          </ac:cxnSpMkLst>
        </pc:cxnChg>
        <pc:cxnChg chg="add">
          <ac:chgData name="Ben Stewart" userId="963dc3b0-c78c-4500-b783-5002aecabc32" providerId="ADAL" clId="{46AACEEF-867F-4835-8E3D-1D58C5197DCA}" dt="2025-01-08T17:18:12.846" v="1078" actId="26606"/>
          <ac:cxnSpMkLst>
            <pc:docMk/>
            <pc:sldMk cId="762549108" sldId="303"/>
            <ac:cxnSpMk id="16" creationId="{6B5B1DD8-6224-4137-8621-32982B00F9FC}"/>
          </ac:cxnSpMkLst>
        </pc:cxnChg>
      </pc:sldChg>
      <pc:sldChg chg="new del">
        <pc:chgData name="Ben Stewart" userId="963dc3b0-c78c-4500-b783-5002aecabc32" providerId="ADAL" clId="{46AACEEF-867F-4835-8E3D-1D58C5197DCA}" dt="2025-01-08T17:16:58.273" v="1051" actId="680"/>
        <pc:sldMkLst>
          <pc:docMk/>
          <pc:sldMk cId="1303281397" sldId="303"/>
        </pc:sldMkLst>
      </pc:sldChg>
    </pc:docChg>
  </pc:docChgLst>
  <pc:docChgLst>
    <pc:chgData name="Ben Stewart" userId="963dc3b0-c78c-4500-b783-5002aecabc32" providerId="ADAL" clId="{36A9D472-1BDC-4B15-AF62-F6612672ECDA}"/>
    <pc:docChg chg="custSel delSld modSld">
      <pc:chgData name="Ben Stewart" userId="963dc3b0-c78c-4500-b783-5002aecabc32" providerId="ADAL" clId="{36A9D472-1BDC-4B15-AF62-F6612672ECDA}" dt="2024-11-14T10:27:23.668" v="254" actId="2696"/>
      <pc:docMkLst>
        <pc:docMk/>
      </pc:docMkLst>
      <pc:sldChg chg="modSp mod">
        <pc:chgData name="Ben Stewart" userId="963dc3b0-c78c-4500-b783-5002aecabc32" providerId="ADAL" clId="{36A9D472-1BDC-4B15-AF62-F6612672ECDA}" dt="2024-11-14T10:20:18.035" v="30" actId="20577"/>
        <pc:sldMkLst>
          <pc:docMk/>
          <pc:sldMk cId="0" sldId="258"/>
        </pc:sldMkLst>
        <pc:spChg chg="mod">
          <ac:chgData name="Ben Stewart" userId="963dc3b0-c78c-4500-b783-5002aecabc32" providerId="ADAL" clId="{36A9D472-1BDC-4B15-AF62-F6612672ECDA}" dt="2024-11-14T10:20:18.035" v="30" actId="20577"/>
          <ac:spMkLst>
            <pc:docMk/>
            <pc:sldMk cId="0" sldId="258"/>
            <ac:spMk id="11267" creationId="{C7EBD028-2A6A-4595-B9B1-554C23C2494C}"/>
          </ac:spMkLst>
        </pc:spChg>
      </pc:sldChg>
      <pc:sldChg chg="modSp modAnim">
        <pc:chgData name="Ben Stewart" userId="963dc3b0-c78c-4500-b783-5002aecabc32" providerId="ADAL" clId="{36A9D472-1BDC-4B15-AF62-F6612672ECDA}" dt="2024-11-14T10:22:13.642" v="109" actId="20577"/>
        <pc:sldMkLst>
          <pc:docMk/>
          <pc:sldMk cId="0" sldId="260"/>
        </pc:sldMkLst>
        <pc:spChg chg="mod">
          <ac:chgData name="Ben Stewart" userId="963dc3b0-c78c-4500-b783-5002aecabc32" providerId="ADAL" clId="{36A9D472-1BDC-4B15-AF62-F6612672ECDA}" dt="2024-11-14T10:21:41.408" v="85" actId="20577"/>
          <ac:spMkLst>
            <pc:docMk/>
            <pc:sldMk cId="0" sldId="260"/>
            <ac:spMk id="24581" creationId="{8BB68571-13B3-4CC8-BE3D-8EB3ADEED78F}"/>
          </ac:spMkLst>
        </pc:spChg>
        <pc:spChg chg="mod">
          <ac:chgData name="Ben Stewart" userId="963dc3b0-c78c-4500-b783-5002aecabc32" providerId="ADAL" clId="{36A9D472-1BDC-4B15-AF62-F6612672ECDA}" dt="2024-11-14T10:22:13.642" v="109" actId="20577"/>
          <ac:spMkLst>
            <pc:docMk/>
            <pc:sldMk cId="0" sldId="260"/>
            <ac:spMk id="24582" creationId="{7B4E0419-B85D-44EA-8AA3-CDE4B786ADA0}"/>
          </ac:spMkLst>
        </pc:spChg>
      </pc:sldChg>
      <pc:sldChg chg="modSp modAnim">
        <pc:chgData name="Ben Stewart" userId="963dc3b0-c78c-4500-b783-5002aecabc32" providerId="ADAL" clId="{36A9D472-1BDC-4B15-AF62-F6612672ECDA}" dt="2024-11-14T10:22:48.098" v="158" actId="20577"/>
        <pc:sldMkLst>
          <pc:docMk/>
          <pc:sldMk cId="0" sldId="261"/>
        </pc:sldMkLst>
        <pc:spChg chg="mod">
          <ac:chgData name="Ben Stewart" userId="963dc3b0-c78c-4500-b783-5002aecabc32" providerId="ADAL" clId="{36A9D472-1BDC-4B15-AF62-F6612672ECDA}" dt="2024-11-14T10:22:21.874" v="122" actId="20577"/>
          <ac:spMkLst>
            <pc:docMk/>
            <pc:sldMk cId="0" sldId="261"/>
            <ac:spMk id="26629" creationId="{EA96BA41-EA1B-4383-BCA3-B2363D45DEBA}"/>
          </ac:spMkLst>
        </pc:spChg>
        <pc:spChg chg="mod">
          <ac:chgData name="Ben Stewart" userId="963dc3b0-c78c-4500-b783-5002aecabc32" providerId="ADAL" clId="{36A9D472-1BDC-4B15-AF62-F6612672ECDA}" dt="2024-11-14T10:22:48.098" v="158" actId="20577"/>
          <ac:spMkLst>
            <pc:docMk/>
            <pc:sldMk cId="0" sldId="261"/>
            <ac:spMk id="26630" creationId="{6BD78BA2-A314-48EE-AC1B-967F0F9B202A}"/>
          </ac:spMkLst>
        </pc:spChg>
      </pc:sldChg>
      <pc:sldChg chg="modSp modAnim">
        <pc:chgData name="Ben Stewart" userId="963dc3b0-c78c-4500-b783-5002aecabc32" providerId="ADAL" clId="{36A9D472-1BDC-4B15-AF62-F6612672ECDA}" dt="2024-11-14T10:23:04.605" v="184" actId="20577"/>
        <pc:sldMkLst>
          <pc:docMk/>
          <pc:sldMk cId="0" sldId="262"/>
        </pc:sldMkLst>
        <pc:spChg chg="mod">
          <ac:chgData name="Ben Stewart" userId="963dc3b0-c78c-4500-b783-5002aecabc32" providerId="ADAL" clId="{36A9D472-1BDC-4B15-AF62-F6612672ECDA}" dt="2024-11-14T10:23:00.024" v="171" actId="20577"/>
          <ac:spMkLst>
            <pc:docMk/>
            <pc:sldMk cId="0" sldId="262"/>
            <ac:spMk id="28677" creationId="{8A4ED887-AD67-4171-B8DD-6ACDDDEBD97B}"/>
          </ac:spMkLst>
        </pc:spChg>
        <pc:spChg chg="mod">
          <ac:chgData name="Ben Stewart" userId="963dc3b0-c78c-4500-b783-5002aecabc32" providerId="ADAL" clId="{36A9D472-1BDC-4B15-AF62-F6612672ECDA}" dt="2024-11-14T10:23:04.605" v="184" actId="20577"/>
          <ac:spMkLst>
            <pc:docMk/>
            <pc:sldMk cId="0" sldId="262"/>
            <ac:spMk id="28678" creationId="{A068A146-B208-4AC5-A2E1-B406DAE8290F}"/>
          </ac:spMkLst>
        </pc:spChg>
      </pc:sldChg>
      <pc:sldChg chg="modSp">
        <pc:chgData name="Ben Stewart" userId="963dc3b0-c78c-4500-b783-5002aecabc32" providerId="ADAL" clId="{36A9D472-1BDC-4B15-AF62-F6612672ECDA}" dt="2024-11-14T10:24:16.575" v="206" actId="20577"/>
        <pc:sldMkLst>
          <pc:docMk/>
          <pc:sldMk cId="0" sldId="263"/>
        </pc:sldMkLst>
        <pc:spChg chg="mod">
          <ac:chgData name="Ben Stewart" userId="963dc3b0-c78c-4500-b783-5002aecabc32" providerId="ADAL" clId="{36A9D472-1BDC-4B15-AF62-F6612672ECDA}" dt="2024-11-14T10:24:16.575" v="206" actId="20577"/>
          <ac:spMkLst>
            <pc:docMk/>
            <pc:sldMk cId="0" sldId="263"/>
            <ac:spMk id="30725" creationId="{29392CD5-966E-4465-93F7-7072F36919F5}"/>
          </ac:spMkLst>
        </pc:spChg>
      </pc:sldChg>
      <pc:sldChg chg="modSp modAnim">
        <pc:chgData name="Ben Stewart" userId="963dc3b0-c78c-4500-b783-5002aecabc32" providerId="ADAL" clId="{36A9D472-1BDC-4B15-AF62-F6612672ECDA}" dt="2024-11-14T10:21:26.862" v="66" actId="20577"/>
        <pc:sldMkLst>
          <pc:docMk/>
          <pc:sldMk cId="0" sldId="264"/>
        </pc:sldMkLst>
        <pc:spChg chg="mod">
          <ac:chgData name="Ben Stewart" userId="963dc3b0-c78c-4500-b783-5002aecabc32" providerId="ADAL" clId="{36A9D472-1BDC-4B15-AF62-F6612672ECDA}" dt="2024-11-14T10:21:22.452" v="53" actId="20577"/>
          <ac:spMkLst>
            <pc:docMk/>
            <pc:sldMk cId="0" sldId="264"/>
            <ac:spMk id="32771" creationId="{E2AE4E56-B4CF-4410-85A4-B4AE0D85E7E3}"/>
          </ac:spMkLst>
        </pc:spChg>
        <pc:spChg chg="mod">
          <ac:chgData name="Ben Stewart" userId="963dc3b0-c78c-4500-b783-5002aecabc32" providerId="ADAL" clId="{36A9D472-1BDC-4B15-AF62-F6612672ECDA}" dt="2024-11-14T10:21:26.862" v="66" actId="20577"/>
          <ac:spMkLst>
            <pc:docMk/>
            <pc:sldMk cId="0" sldId="264"/>
            <ac:spMk id="32772" creationId="{9C681AA1-53CD-46EB-9B45-D6EB44508716}"/>
          </ac:spMkLst>
        </pc:spChg>
      </pc:sldChg>
      <pc:sldChg chg="modSp del mod">
        <pc:chgData name="Ben Stewart" userId="963dc3b0-c78c-4500-b783-5002aecabc32" providerId="ADAL" clId="{36A9D472-1BDC-4B15-AF62-F6612672ECDA}" dt="2024-11-14T10:27:23.668" v="254" actId="2696"/>
        <pc:sldMkLst>
          <pc:docMk/>
          <pc:sldMk cId="0" sldId="276"/>
        </pc:sldMkLst>
      </pc:sldChg>
      <pc:sldChg chg="modSp mod">
        <pc:chgData name="Ben Stewart" userId="963dc3b0-c78c-4500-b783-5002aecabc32" providerId="ADAL" clId="{36A9D472-1BDC-4B15-AF62-F6612672ECDA}" dt="2024-11-14T10:25:59.753" v="253" actId="20577"/>
        <pc:sldMkLst>
          <pc:docMk/>
          <pc:sldMk cId="0" sldId="280"/>
        </pc:sldMkLst>
        <pc:spChg chg="mod">
          <ac:chgData name="Ben Stewart" userId="963dc3b0-c78c-4500-b783-5002aecabc32" providerId="ADAL" clId="{36A9D472-1BDC-4B15-AF62-F6612672ECDA}" dt="2024-11-14T10:25:59.753" v="253" actId="20577"/>
          <ac:spMkLst>
            <pc:docMk/>
            <pc:sldMk cId="0" sldId="280"/>
            <ac:spMk id="2" creationId="{8AB1AB35-2256-4D4B-8817-EB6F33548869}"/>
          </ac:spMkLst>
        </pc:spChg>
      </pc:sldChg>
      <pc:sldChg chg="modSp mod">
        <pc:chgData name="Ben Stewart" userId="963dc3b0-c78c-4500-b783-5002aecabc32" providerId="ADAL" clId="{36A9D472-1BDC-4B15-AF62-F6612672ECDA}" dt="2024-11-14T10:19:29.700" v="3" actId="27636"/>
        <pc:sldMkLst>
          <pc:docMk/>
          <pc:sldMk cId="0" sldId="281"/>
        </pc:sldMkLst>
        <pc:spChg chg="mod">
          <ac:chgData name="Ben Stewart" userId="963dc3b0-c78c-4500-b783-5002aecabc32" providerId="ADAL" clId="{36A9D472-1BDC-4B15-AF62-F6612672ECDA}" dt="2024-11-14T10:19:29.700" v="3" actId="27636"/>
          <ac:spMkLst>
            <pc:docMk/>
            <pc:sldMk cId="0" sldId="281"/>
            <ac:spMk id="3" creationId="{881B7056-6A38-402F-AEEB-29889F3A7397}"/>
          </ac:spMkLst>
        </pc:spChg>
      </pc:sldChg>
      <pc:sldChg chg="modSp mod">
        <pc:chgData name="Ben Stewart" userId="963dc3b0-c78c-4500-b783-5002aecabc32" providerId="ADAL" clId="{36A9D472-1BDC-4B15-AF62-F6612672ECDA}" dt="2024-11-14T10:20:51.030" v="40" actId="20577"/>
        <pc:sldMkLst>
          <pc:docMk/>
          <pc:sldMk cId="0" sldId="282"/>
        </pc:sldMkLst>
        <pc:spChg chg="mod">
          <ac:chgData name="Ben Stewart" userId="963dc3b0-c78c-4500-b783-5002aecabc32" providerId="ADAL" clId="{36A9D472-1BDC-4B15-AF62-F6612672ECDA}" dt="2024-11-14T10:20:51.030" v="40" actId="20577"/>
          <ac:spMkLst>
            <pc:docMk/>
            <pc:sldMk cId="0" sldId="282"/>
            <ac:spMk id="12291" creationId="{99BEF4FF-7C56-43E2-9286-A15E3050F3A4}"/>
          </ac:spMkLst>
        </pc:spChg>
      </pc:sldChg>
      <pc:sldChg chg="modSp mod">
        <pc:chgData name="Ben Stewart" userId="963dc3b0-c78c-4500-b783-5002aecabc32" providerId="ADAL" clId="{36A9D472-1BDC-4B15-AF62-F6612672ECDA}" dt="2024-11-14T10:25:21.740" v="232" actId="20577"/>
        <pc:sldMkLst>
          <pc:docMk/>
          <pc:sldMk cId="2577931529" sldId="292"/>
        </pc:sldMkLst>
        <pc:spChg chg="mod">
          <ac:chgData name="Ben Stewart" userId="963dc3b0-c78c-4500-b783-5002aecabc32" providerId="ADAL" clId="{36A9D472-1BDC-4B15-AF62-F6612672ECDA}" dt="2024-11-14T10:25:21.740" v="232" actId="20577"/>
          <ac:spMkLst>
            <pc:docMk/>
            <pc:sldMk cId="2577931529" sldId="292"/>
            <ac:spMk id="2" creationId="{A5BFA959-1DD9-479D-9A66-C239358B75DE}"/>
          </ac:spMkLst>
        </pc:spChg>
      </pc:sldChg>
      <pc:sldChg chg="modSp mod">
        <pc:chgData name="Ben Stewart" userId="963dc3b0-c78c-4500-b783-5002aecabc32" providerId="ADAL" clId="{36A9D472-1BDC-4B15-AF62-F6612672ECDA}" dt="2024-11-14T10:25:50.127" v="251" actId="20577"/>
        <pc:sldMkLst>
          <pc:docMk/>
          <pc:sldMk cId="575161482" sldId="297"/>
        </pc:sldMkLst>
        <pc:spChg chg="mod">
          <ac:chgData name="Ben Stewart" userId="963dc3b0-c78c-4500-b783-5002aecabc32" providerId="ADAL" clId="{36A9D472-1BDC-4B15-AF62-F6612672ECDA}" dt="2024-11-14T10:25:50.127" v="251" actId="20577"/>
          <ac:spMkLst>
            <pc:docMk/>
            <pc:sldMk cId="575161482" sldId="297"/>
            <ac:spMk id="3" creationId="{7EC86222-A9A2-4F62-82B5-49E334CF6E3F}"/>
          </ac:spMkLst>
        </pc:spChg>
      </pc:sldChg>
      <pc:sldChg chg="modSp mod">
        <pc:chgData name="Ben Stewart" userId="963dc3b0-c78c-4500-b783-5002aecabc32" providerId="ADAL" clId="{36A9D472-1BDC-4B15-AF62-F6612672ECDA}" dt="2024-11-14T10:23:42.668" v="197" actId="20577"/>
        <pc:sldMkLst>
          <pc:docMk/>
          <pc:sldMk cId="4241314344" sldId="298"/>
        </pc:sldMkLst>
        <pc:spChg chg="mod">
          <ac:chgData name="Ben Stewart" userId="963dc3b0-c78c-4500-b783-5002aecabc32" providerId="ADAL" clId="{36A9D472-1BDC-4B15-AF62-F6612672ECDA}" dt="2024-11-14T10:23:42.668" v="197" actId="20577"/>
          <ac:spMkLst>
            <pc:docMk/>
            <pc:sldMk cId="4241314344" sldId="298"/>
            <ac:spMk id="3" creationId="{AC0DDF0A-79E7-1FC5-7370-39C7FC2B51D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8E7578-5826-4459-9D42-99A1EBD93FCC}"/>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1EE79279-2FDF-430E-8384-B99DE978A789}"/>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0102E653-06C7-4B23-AF55-6C03ADB6BFC5}"/>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C56CC931-FAF8-4E64-971C-02FBE221C01A}"/>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73D1E83D-43A0-4BFC-BD4A-FCCDAF7A1A4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44342DBD-401C-4AFA-A057-792AC9BC5335}"/>
              </a:ext>
            </a:extLst>
          </p:cNvPr>
          <p:cNvSpPr>
            <a:spLocks noGrp="1"/>
          </p:cNvSpPr>
          <p:nvPr>
            <p:ph type="sldNum" sz="quarter" idx="12"/>
          </p:nvPr>
        </p:nvSpPr>
        <p:spPr/>
        <p:txBody>
          <a:bodyPr/>
          <a:lstStyle>
            <a:lvl1pPr>
              <a:defRPr smtClean="0"/>
            </a:lvl1pPr>
          </a:lstStyle>
          <a:p>
            <a:pPr>
              <a:defRPr/>
            </a:pPr>
            <a:fld id="{BCD7C7E6-347E-47A5-B615-B171293A0CB8}" type="slidenum">
              <a:rPr lang="en-GB" altLang="en-US"/>
              <a:pPr>
                <a:defRPr/>
              </a:pPr>
              <a:t>‹#›</a:t>
            </a:fld>
            <a:endParaRPr lang="en-GB" altLang="en-US"/>
          </a:p>
        </p:txBody>
      </p:sp>
    </p:spTree>
    <p:extLst>
      <p:ext uri="{BB962C8B-B14F-4D97-AF65-F5344CB8AC3E}">
        <p14:creationId xmlns:p14="http://schemas.microsoft.com/office/powerpoint/2010/main" val="4123790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3891BC0-0AC9-4B03-8AF1-A52E1CC7112A}"/>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97FF0040-E470-498B-86B0-6EC8D76121C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B8126EE-32CA-4FBF-9C25-1B5DD9283721}"/>
              </a:ext>
            </a:extLst>
          </p:cNvPr>
          <p:cNvSpPr>
            <a:spLocks noGrp="1"/>
          </p:cNvSpPr>
          <p:nvPr>
            <p:ph type="sldNum" sz="quarter" idx="12"/>
          </p:nvPr>
        </p:nvSpPr>
        <p:spPr/>
        <p:txBody>
          <a:bodyPr/>
          <a:lstStyle>
            <a:lvl1pPr>
              <a:defRPr/>
            </a:lvl1pPr>
          </a:lstStyle>
          <a:p>
            <a:pPr>
              <a:defRPr/>
            </a:pPr>
            <a:fld id="{2C98E2F5-54CF-4E4B-BAD9-8D88B8BBE897}" type="slidenum">
              <a:rPr lang="en-GB" altLang="en-US"/>
              <a:pPr>
                <a:defRPr/>
              </a:pPr>
              <a:t>‹#›</a:t>
            </a:fld>
            <a:endParaRPr lang="en-GB" altLang="en-US"/>
          </a:p>
        </p:txBody>
      </p:sp>
    </p:spTree>
    <p:extLst>
      <p:ext uri="{BB962C8B-B14F-4D97-AF65-F5344CB8AC3E}">
        <p14:creationId xmlns:p14="http://schemas.microsoft.com/office/powerpoint/2010/main" val="2080008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6A01EA-248D-41E8-AADA-C87D587397F7}"/>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6D4F47F-A7E7-452B-A711-3A79C0BAF639}"/>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3F23B90D-7798-4DA2-AB5F-25DC5EF75C27}"/>
              </a:ext>
            </a:extLst>
          </p:cNvPr>
          <p:cNvSpPr>
            <a:spLocks noGrp="1"/>
          </p:cNvSpPr>
          <p:nvPr>
            <p:ph type="dt" sz="half" idx="10"/>
          </p:nvPr>
        </p:nvSpPr>
        <p:spPr/>
        <p:txBody>
          <a:bodyPr/>
          <a:lstStyle>
            <a:lvl1pPr>
              <a:defRPr/>
            </a:lvl1pPr>
          </a:lstStyle>
          <a:p>
            <a:pPr>
              <a:defRPr/>
            </a:pPr>
            <a:endParaRPr lang="en-GB"/>
          </a:p>
        </p:txBody>
      </p:sp>
      <p:sp>
        <p:nvSpPr>
          <p:cNvPr id="7" name="Footer Placeholder 4">
            <a:extLst>
              <a:ext uri="{FF2B5EF4-FFF2-40B4-BE49-F238E27FC236}">
                <a16:creationId xmlns:a16="http://schemas.microsoft.com/office/drawing/2014/main" id="{4ECCBDAE-E4F9-49E0-A61F-7001DDDB8FC1}"/>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97932CDC-DE09-4FED-9924-EEB63A900897}"/>
              </a:ext>
            </a:extLst>
          </p:cNvPr>
          <p:cNvSpPr>
            <a:spLocks noGrp="1"/>
          </p:cNvSpPr>
          <p:nvPr>
            <p:ph type="sldNum" sz="quarter" idx="12"/>
          </p:nvPr>
        </p:nvSpPr>
        <p:spPr/>
        <p:txBody>
          <a:bodyPr/>
          <a:lstStyle>
            <a:lvl1pPr>
              <a:defRPr smtClean="0"/>
            </a:lvl1pPr>
          </a:lstStyle>
          <a:p>
            <a:pPr>
              <a:defRPr/>
            </a:pPr>
            <a:fld id="{EA47D415-4363-449B-80CF-180F05FCABEB}" type="slidenum">
              <a:rPr lang="en-GB" altLang="en-US"/>
              <a:pPr>
                <a:defRPr/>
              </a:pPr>
              <a:t>‹#›</a:t>
            </a:fld>
            <a:endParaRPr lang="en-GB" altLang="en-US"/>
          </a:p>
        </p:txBody>
      </p:sp>
    </p:spTree>
    <p:extLst>
      <p:ext uri="{BB962C8B-B14F-4D97-AF65-F5344CB8AC3E}">
        <p14:creationId xmlns:p14="http://schemas.microsoft.com/office/powerpoint/2010/main" val="47601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A6C96A6-776E-4DF2-A159-DE97620435FC}"/>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2AE56667-833A-4D63-BCBA-1CD4D99A641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357E051-05D9-45F3-A2C0-91B1CC23AC59}"/>
              </a:ext>
            </a:extLst>
          </p:cNvPr>
          <p:cNvSpPr>
            <a:spLocks noGrp="1"/>
          </p:cNvSpPr>
          <p:nvPr>
            <p:ph type="sldNum" sz="quarter" idx="12"/>
          </p:nvPr>
        </p:nvSpPr>
        <p:spPr/>
        <p:txBody>
          <a:bodyPr/>
          <a:lstStyle>
            <a:lvl1pPr>
              <a:defRPr/>
            </a:lvl1pPr>
          </a:lstStyle>
          <a:p>
            <a:pPr>
              <a:defRPr/>
            </a:pPr>
            <a:fld id="{2903367E-159E-48C8-9361-EFCCE92B2B05}" type="slidenum">
              <a:rPr lang="en-GB" altLang="en-US"/>
              <a:pPr>
                <a:defRPr/>
              </a:pPr>
              <a:t>‹#›</a:t>
            </a:fld>
            <a:endParaRPr lang="en-GB" altLang="en-US"/>
          </a:p>
        </p:txBody>
      </p:sp>
    </p:spTree>
    <p:extLst>
      <p:ext uri="{BB962C8B-B14F-4D97-AF65-F5344CB8AC3E}">
        <p14:creationId xmlns:p14="http://schemas.microsoft.com/office/powerpoint/2010/main" val="1822628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5447C-EBC0-4795-87D2-791289214722}"/>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E36A6245-272D-4A9D-B0BE-6CE36CB588E9}"/>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0418CD0D-2225-49BF-9CA3-7DC396619E01}"/>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3FF76054-EFCB-4F49-88C3-0A3E62B6B182}"/>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2ECB47C2-0013-4083-827C-EA444E0167CD}"/>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1D1F0C51-878C-4A33-A4F5-F41F774C8FB3}"/>
              </a:ext>
            </a:extLst>
          </p:cNvPr>
          <p:cNvSpPr>
            <a:spLocks noGrp="1"/>
          </p:cNvSpPr>
          <p:nvPr>
            <p:ph type="sldNum" sz="quarter" idx="12"/>
          </p:nvPr>
        </p:nvSpPr>
        <p:spPr/>
        <p:txBody>
          <a:bodyPr/>
          <a:lstStyle>
            <a:lvl1pPr>
              <a:defRPr smtClean="0"/>
            </a:lvl1pPr>
          </a:lstStyle>
          <a:p>
            <a:pPr>
              <a:defRPr/>
            </a:pPr>
            <a:fld id="{EB5F8077-DA67-43C7-BB2C-0545608708C1}" type="slidenum">
              <a:rPr lang="en-GB" altLang="en-US"/>
              <a:pPr>
                <a:defRPr/>
              </a:pPr>
              <a:t>‹#›</a:t>
            </a:fld>
            <a:endParaRPr lang="en-GB" altLang="en-US"/>
          </a:p>
        </p:txBody>
      </p:sp>
    </p:spTree>
    <p:extLst>
      <p:ext uri="{BB962C8B-B14F-4D97-AF65-F5344CB8AC3E}">
        <p14:creationId xmlns:p14="http://schemas.microsoft.com/office/powerpoint/2010/main" val="94673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C066F49-6AA5-44F1-BD21-604AFD247612}"/>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A26EEE82-E84B-450E-800B-F6A0E8D74A7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13217A7-DE03-40CD-8E9A-F2E05DE5DE6F}"/>
              </a:ext>
            </a:extLst>
          </p:cNvPr>
          <p:cNvSpPr>
            <a:spLocks noGrp="1"/>
          </p:cNvSpPr>
          <p:nvPr>
            <p:ph type="sldNum" sz="quarter" idx="12"/>
          </p:nvPr>
        </p:nvSpPr>
        <p:spPr/>
        <p:txBody>
          <a:bodyPr/>
          <a:lstStyle>
            <a:lvl1pPr>
              <a:defRPr/>
            </a:lvl1pPr>
          </a:lstStyle>
          <a:p>
            <a:pPr>
              <a:defRPr/>
            </a:pPr>
            <a:fld id="{A5A6245F-0C5E-4BEA-85B9-A24AE758743E}" type="slidenum">
              <a:rPr lang="en-GB" altLang="en-US"/>
              <a:pPr>
                <a:defRPr/>
              </a:pPr>
              <a:t>‹#›</a:t>
            </a:fld>
            <a:endParaRPr lang="en-GB" altLang="en-US"/>
          </a:p>
        </p:txBody>
      </p:sp>
    </p:spTree>
    <p:extLst>
      <p:ext uri="{BB962C8B-B14F-4D97-AF65-F5344CB8AC3E}">
        <p14:creationId xmlns:p14="http://schemas.microsoft.com/office/powerpoint/2010/main" val="324618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A00AE9C-15B3-4142-8098-B6A347572C9B}"/>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F7357E04-C431-4DAD-9717-D768E11740F2}"/>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C51B5B82-2B1E-4AFB-97B7-6B9FB7BC1540}"/>
              </a:ext>
            </a:extLst>
          </p:cNvPr>
          <p:cNvSpPr>
            <a:spLocks noGrp="1"/>
          </p:cNvSpPr>
          <p:nvPr>
            <p:ph type="sldNum" sz="quarter" idx="12"/>
          </p:nvPr>
        </p:nvSpPr>
        <p:spPr/>
        <p:txBody>
          <a:bodyPr/>
          <a:lstStyle>
            <a:lvl1pPr>
              <a:defRPr/>
            </a:lvl1pPr>
          </a:lstStyle>
          <a:p>
            <a:pPr>
              <a:defRPr/>
            </a:pPr>
            <a:fld id="{9A8DC421-7104-41C6-BE32-77C0618F81F5}" type="slidenum">
              <a:rPr lang="en-GB" altLang="en-US"/>
              <a:pPr>
                <a:defRPr/>
              </a:pPr>
              <a:t>‹#›</a:t>
            </a:fld>
            <a:endParaRPr lang="en-GB" altLang="en-US"/>
          </a:p>
        </p:txBody>
      </p:sp>
    </p:spTree>
    <p:extLst>
      <p:ext uri="{BB962C8B-B14F-4D97-AF65-F5344CB8AC3E}">
        <p14:creationId xmlns:p14="http://schemas.microsoft.com/office/powerpoint/2010/main" val="135859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733C45D-1E14-4F1B-8732-06456045E6E3}"/>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80EBB2FD-ECAC-43A0-95E4-1164E190CD6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B85221E3-420A-47BC-97F2-87562A9F6F25}"/>
              </a:ext>
            </a:extLst>
          </p:cNvPr>
          <p:cNvSpPr>
            <a:spLocks noGrp="1"/>
          </p:cNvSpPr>
          <p:nvPr>
            <p:ph type="sldNum" sz="quarter" idx="12"/>
          </p:nvPr>
        </p:nvSpPr>
        <p:spPr/>
        <p:txBody>
          <a:bodyPr/>
          <a:lstStyle>
            <a:lvl1pPr>
              <a:defRPr/>
            </a:lvl1pPr>
          </a:lstStyle>
          <a:p>
            <a:pPr>
              <a:defRPr/>
            </a:pPr>
            <a:fld id="{D36F3CBF-C509-4250-8CC5-8F7F021E29D3}" type="slidenum">
              <a:rPr lang="en-GB" altLang="en-US"/>
              <a:pPr>
                <a:defRPr/>
              </a:pPr>
              <a:t>‹#›</a:t>
            </a:fld>
            <a:endParaRPr lang="en-GB" altLang="en-US"/>
          </a:p>
        </p:txBody>
      </p:sp>
    </p:spTree>
    <p:extLst>
      <p:ext uri="{BB962C8B-B14F-4D97-AF65-F5344CB8AC3E}">
        <p14:creationId xmlns:p14="http://schemas.microsoft.com/office/powerpoint/2010/main" val="998507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34DC33-684A-4850-BFA9-AA01A959E9EA}"/>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1880A20A-7F43-4A5B-B660-37DE1B236BFF}"/>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115F8DE5-4EDB-4FE4-A5AA-D7CB2A46E693}"/>
              </a:ext>
            </a:extLst>
          </p:cNvPr>
          <p:cNvSpPr>
            <a:spLocks noGrp="1"/>
          </p:cNvSpPr>
          <p:nvPr>
            <p:ph type="dt" sz="half" idx="10"/>
          </p:nvPr>
        </p:nvSpPr>
        <p:spPr/>
        <p:txBody>
          <a:bodyPr/>
          <a:lstStyle>
            <a:lvl1pPr>
              <a:defRPr/>
            </a:lvl1pPr>
          </a:lstStyle>
          <a:p>
            <a:pPr>
              <a:defRPr/>
            </a:pPr>
            <a:endParaRPr lang="en-GB"/>
          </a:p>
        </p:txBody>
      </p:sp>
      <p:sp>
        <p:nvSpPr>
          <p:cNvPr id="5" name="Footer Placeholder 7">
            <a:extLst>
              <a:ext uri="{FF2B5EF4-FFF2-40B4-BE49-F238E27FC236}">
                <a16:creationId xmlns:a16="http://schemas.microsoft.com/office/drawing/2014/main" id="{FE8F967D-9FDE-4CE2-83F1-F5141B322DC9}"/>
              </a:ext>
            </a:extLst>
          </p:cNvPr>
          <p:cNvSpPr>
            <a:spLocks noGrp="1"/>
          </p:cNvSpPr>
          <p:nvPr>
            <p:ph type="ftr" sz="quarter" idx="11"/>
          </p:nvPr>
        </p:nvSpPr>
        <p:spPr/>
        <p:txBody>
          <a:bodyPr/>
          <a:lstStyle>
            <a:lvl1pPr>
              <a:defRPr>
                <a:solidFill>
                  <a:srgbClr val="FFFFFF"/>
                </a:solidFill>
              </a:defRPr>
            </a:lvl1pPr>
          </a:lstStyle>
          <a:p>
            <a:pPr>
              <a:defRPr/>
            </a:pPr>
            <a:endParaRPr lang="en-GB"/>
          </a:p>
        </p:txBody>
      </p:sp>
      <p:sp>
        <p:nvSpPr>
          <p:cNvPr id="6" name="Slide Number Placeholder 8">
            <a:extLst>
              <a:ext uri="{FF2B5EF4-FFF2-40B4-BE49-F238E27FC236}">
                <a16:creationId xmlns:a16="http://schemas.microsoft.com/office/drawing/2014/main" id="{99A7E57F-1A2A-44E2-865D-98BA23B9EB13}"/>
              </a:ext>
            </a:extLst>
          </p:cNvPr>
          <p:cNvSpPr>
            <a:spLocks noGrp="1"/>
          </p:cNvSpPr>
          <p:nvPr>
            <p:ph type="sldNum" sz="quarter" idx="12"/>
          </p:nvPr>
        </p:nvSpPr>
        <p:spPr/>
        <p:txBody>
          <a:bodyPr/>
          <a:lstStyle>
            <a:lvl1pPr>
              <a:defRPr smtClean="0"/>
            </a:lvl1pPr>
          </a:lstStyle>
          <a:p>
            <a:pPr>
              <a:defRPr/>
            </a:pPr>
            <a:fld id="{C5B210DC-2E14-4118-A661-AB6799930FEC}" type="slidenum">
              <a:rPr lang="en-GB" altLang="en-US"/>
              <a:pPr>
                <a:defRPr/>
              </a:pPr>
              <a:t>‹#›</a:t>
            </a:fld>
            <a:endParaRPr lang="en-GB" altLang="en-US"/>
          </a:p>
        </p:txBody>
      </p:sp>
    </p:spTree>
    <p:extLst>
      <p:ext uri="{BB962C8B-B14F-4D97-AF65-F5344CB8AC3E}">
        <p14:creationId xmlns:p14="http://schemas.microsoft.com/office/powerpoint/2010/main" val="1879265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FC3879-9A00-4D22-BCA0-CD208CB8410F}"/>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583182D-914F-40AE-AC8C-C0AA0CBFEAB1}"/>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319427E4-185E-4775-B52B-D2F6838D5A9E}"/>
              </a:ext>
            </a:extLst>
          </p:cNvPr>
          <p:cNvSpPr>
            <a:spLocks noGrp="1"/>
          </p:cNvSpPr>
          <p:nvPr>
            <p:ph type="dt" sz="half" idx="10"/>
          </p:nvPr>
        </p:nvSpPr>
        <p:spPr>
          <a:xfrm>
            <a:off x="349250" y="6459538"/>
            <a:ext cx="1963738" cy="365125"/>
          </a:xfrm>
        </p:spPr>
        <p:txBody>
          <a:bodyPr/>
          <a:lstStyle>
            <a:lvl1pPr algn="l">
              <a:defRPr/>
            </a:lvl1pPr>
          </a:lstStyle>
          <a:p>
            <a:pPr>
              <a:defRPr/>
            </a:pPr>
            <a:endParaRPr lang="en-GB"/>
          </a:p>
        </p:txBody>
      </p:sp>
      <p:sp>
        <p:nvSpPr>
          <p:cNvPr id="8" name="Footer Placeholder 5">
            <a:extLst>
              <a:ext uri="{FF2B5EF4-FFF2-40B4-BE49-F238E27FC236}">
                <a16:creationId xmlns:a16="http://schemas.microsoft.com/office/drawing/2014/main" id="{E53A9844-4523-4D4C-888A-B02DA7C0A2EE}"/>
              </a:ext>
            </a:extLst>
          </p:cNvPr>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GB"/>
          </a:p>
        </p:txBody>
      </p:sp>
      <p:sp>
        <p:nvSpPr>
          <p:cNvPr id="9" name="Slide Number Placeholder 6">
            <a:extLst>
              <a:ext uri="{FF2B5EF4-FFF2-40B4-BE49-F238E27FC236}">
                <a16:creationId xmlns:a16="http://schemas.microsoft.com/office/drawing/2014/main" id="{B461D8A8-7F25-4BE1-8BF3-5C09890EA1BE}"/>
              </a:ext>
            </a:extLst>
          </p:cNvPr>
          <p:cNvSpPr>
            <a:spLocks noGrp="1"/>
          </p:cNvSpPr>
          <p:nvPr>
            <p:ph type="sldNum" sz="quarter" idx="12"/>
          </p:nvPr>
        </p:nvSpPr>
        <p:spPr/>
        <p:txBody>
          <a:bodyPr/>
          <a:lstStyle>
            <a:lvl1pPr>
              <a:defRPr smtClean="0">
                <a:solidFill>
                  <a:schemeClr val="tx2"/>
                </a:solidFill>
              </a:defRPr>
            </a:lvl1pPr>
          </a:lstStyle>
          <a:p>
            <a:pPr>
              <a:defRPr/>
            </a:pPr>
            <a:fld id="{C474BDB8-BFC1-4313-BC88-DA0FE6C8CFBE}" type="slidenum">
              <a:rPr lang="en-GB" altLang="en-US"/>
              <a:pPr>
                <a:defRPr/>
              </a:pPr>
              <a:t>‹#›</a:t>
            </a:fld>
            <a:endParaRPr lang="en-GB" altLang="en-US"/>
          </a:p>
        </p:txBody>
      </p:sp>
    </p:spTree>
    <p:extLst>
      <p:ext uri="{BB962C8B-B14F-4D97-AF65-F5344CB8AC3E}">
        <p14:creationId xmlns:p14="http://schemas.microsoft.com/office/powerpoint/2010/main" val="174033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152923-2F01-44EA-AAD1-A56F08855881}"/>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E49916D-FF3C-4764-825A-8811AD044E0A}"/>
              </a:ext>
            </a:extLst>
          </p:cNvPr>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65FF0E40-E7AF-4F2E-9AF7-EDB666D0ACC5}"/>
              </a:ext>
            </a:extLst>
          </p:cNvPr>
          <p:cNvSpPr>
            <a:spLocks noGrp="1"/>
          </p:cNvSpPr>
          <p:nvPr>
            <p:ph type="dt" sz="half" idx="10"/>
          </p:nvPr>
        </p:nvSpPr>
        <p:spPr/>
        <p:txBody>
          <a:bodyPr/>
          <a:lstStyle>
            <a:lvl1pPr>
              <a:defRPr/>
            </a:lvl1pPr>
          </a:lstStyle>
          <a:p>
            <a:pPr>
              <a:defRPr/>
            </a:pPr>
            <a:endParaRPr lang="en-GB"/>
          </a:p>
        </p:txBody>
      </p:sp>
      <p:sp>
        <p:nvSpPr>
          <p:cNvPr id="8" name="Footer Placeholder 5">
            <a:extLst>
              <a:ext uri="{FF2B5EF4-FFF2-40B4-BE49-F238E27FC236}">
                <a16:creationId xmlns:a16="http://schemas.microsoft.com/office/drawing/2014/main" id="{F266F4B1-C189-464B-A27E-47FC99DA44F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6">
            <a:extLst>
              <a:ext uri="{FF2B5EF4-FFF2-40B4-BE49-F238E27FC236}">
                <a16:creationId xmlns:a16="http://schemas.microsoft.com/office/drawing/2014/main" id="{870F1B27-790B-4744-9E15-A7BF807581A0}"/>
              </a:ext>
            </a:extLst>
          </p:cNvPr>
          <p:cNvSpPr>
            <a:spLocks noGrp="1"/>
          </p:cNvSpPr>
          <p:nvPr>
            <p:ph type="sldNum" sz="quarter" idx="12"/>
          </p:nvPr>
        </p:nvSpPr>
        <p:spPr/>
        <p:txBody>
          <a:bodyPr/>
          <a:lstStyle>
            <a:lvl1pPr>
              <a:defRPr smtClean="0"/>
            </a:lvl1pPr>
          </a:lstStyle>
          <a:p>
            <a:pPr>
              <a:defRPr/>
            </a:pPr>
            <a:fld id="{0CC9A49C-3622-43C3-9DCA-156785C5E5FB}" type="slidenum">
              <a:rPr lang="en-GB" altLang="en-US"/>
              <a:pPr>
                <a:defRPr/>
              </a:pPr>
              <a:t>‹#›</a:t>
            </a:fld>
            <a:endParaRPr lang="en-GB" altLang="en-US"/>
          </a:p>
        </p:txBody>
      </p:sp>
    </p:spTree>
    <p:extLst>
      <p:ext uri="{BB962C8B-B14F-4D97-AF65-F5344CB8AC3E}">
        <p14:creationId xmlns:p14="http://schemas.microsoft.com/office/powerpoint/2010/main" val="257651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7BE266-9F1A-4200-866E-089DD4B65FAE}"/>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E32B15C-B06D-470C-8E0C-A57F0C021EA4}"/>
              </a:ext>
            </a:extLst>
          </p:cNvPr>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49D737D8-5CAC-4335-9FB4-E28D2FCF8408}"/>
              </a:ext>
            </a:extLst>
          </p:cNvPr>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C38478A8-818C-48BB-B61A-C7B3B3AAAC82}"/>
              </a:ext>
            </a:extLst>
          </p:cNvPr>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DD71B83-E184-478B-A1E1-9EF7B77601A8}"/>
              </a:ext>
            </a:extLst>
          </p:cNvPr>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GB"/>
          </a:p>
        </p:txBody>
      </p:sp>
      <p:sp>
        <p:nvSpPr>
          <p:cNvPr id="5" name="Footer Placeholder 4">
            <a:extLst>
              <a:ext uri="{FF2B5EF4-FFF2-40B4-BE49-F238E27FC236}">
                <a16:creationId xmlns:a16="http://schemas.microsoft.com/office/drawing/2014/main" id="{00355E97-1824-4F51-8D16-465AB0F08990}"/>
              </a:ext>
            </a:extLst>
          </p:cNvPr>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GB"/>
          </a:p>
        </p:txBody>
      </p:sp>
      <p:sp>
        <p:nvSpPr>
          <p:cNvPr id="6" name="Slide Number Placeholder 5">
            <a:extLst>
              <a:ext uri="{FF2B5EF4-FFF2-40B4-BE49-F238E27FC236}">
                <a16:creationId xmlns:a16="http://schemas.microsoft.com/office/drawing/2014/main" id="{FEBDAC8B-32AE-4D19-B80D-A6FAE0607CD3}"/>
              </a:ext>
            </a:extLst>
          </p:cNvPr>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rgbClr val="FFFFFF"/>
                </a:solidFill>
              </a:defRPr>
            </a:lvl1pPr>
          </a:lstStyle>
          <a:p>
            <a:pPr>
              <a:defRPr/>
            </a:pPr>
            <a:fld id="{A3A5D6FF-D47F-4181-804A-478FAF1D9DCB}" type="slidenum">
              <a:rPr lang="en-GB" altLang="en-US"/>
              <a:pPr>
                <a:defRPr/>
              </a:pPr>
              <a:t>‹#›</a:t>
            </a:fld>
            <a:endParaRPr lang="en-GB" altLang="en-US"/>
          </a:p>
        </p:txBody>
      </p:sp>
      <p:cxnSp>
        <p:nvCxnSpPr>
          <p:cNvPr id="10" name="Straight Connector 9">
            <a:extLst>
              <a:ext uri="{FF2B5EF4-FFF2-40B4-BE49-F238E27FC236}">
                <a16:creationId xmlns:a16="http://schemas.microsoft.com/office/drawing/2014/main" id="{44BABF8C-5D40-4C49-8A45-46FF98AB337D}"/>
              </a:ext>
            </a:extLst>
          </p:cNvPr>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227" r:id="rId1"/>
    <p:sldLayoutId id="2147484222" r:id="rId2"/>
    <p:sldLayoutId id="2147484228" r:id="rId3"/>
    <p:sldLayoutId id="2147484223" r:id="rId4"/>
    <p:sldLayoutId id="2147484224" r:id="rId5"/>
    <p:sldLayoutId id="2147484225" r:id="rId6"/>
    <p:sldLayoutId id="2147484229" r:id="rId7"/>
    <p:sldLayoutId id="2147484230" r:id="rId8"/>
    <p:sldLayoutId id="2147484231" r:id="rId9"/>
    <p:sldLayoutId id="2147484226" r:id="rId10"/>
    <p:sldLayoutId id="2147484232"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myworldofwork.co.uk/" TargetMode="External"/><Relationship Id="rId2" Type="http://schemas.openxmlformats.org/officeDocument/2006/relationships/hyperlink" Target="mailto:giles.macnair@sds.co.uk"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parents-booking.co.uk/leithacadem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Laura.1.Lindsay@leith.edin.sch.uk" TargetMode="External"/><Relationship Id="rId2" Type="http://schemas.openxmlformats.org/officeDocument/2006/relationships/hyperlink" Target="mailto:Daniel.Fox@leith.edin.sch.uk" TargetMode="External"/><Relationship Id="rId1" Type="http://schemas.openxmlformats.org/officeDocument/2006/relationships/slideLayout" Target="../slideLayouts/slideLayout7.xml"/><Relationship Id="rId6" Type="http://schemas.openxmlformats.org/officeDocument/2006/relationships/hyperlink" Target="mailto:Benjamin.Stewart@leith.edin.sch.uk" TargetMode="External"/><Relationship Id="rId5" Type="http://schemas.openxmlformats.org/officeDocument/2006/relationships/hyperlink" Target="mailto:Blair.Connor@leith.edin.sch.uk" TargetMode="External"/><Relationship Id="rId4" Type="http://schemas.openxmlformats.org/officeDocument/2006/relationships/hyperlink" Target="mailto:kelly.simpson@leith.edin.sch.u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25EC9EC-FD99-4261-9364-C6ADC6C87636}"/>
              </a:ext>
            </a:extLst>
          </p:cNvPr>
          <p:cNvSpPr>
            <a:spLocks noGrp="1" noChangeArrowheads="1"/>
          </p:cNvSpPr>
          <p:nvPr>
            <p:ph type="ctrTitle"/>
          </p:nvPr>
        </p:nvSpPr>
        <p:spPr>
          <a:xfrm>
            <a:off x="822325" y="758825"/>
            <a:ext cx="7543800" cy="3565525"/>
          </a:xfrm>
        </p:spPr>
        <p:txBody>
          <a:bodyPr/>
          <a:lstStyle/>
          <a:p>
            <a:pPr eaLnBrk="1" fontAlgn="auto" hangingPunct="1">
              <a:spcAft>
                <a:spcPts val="0"/>
              </a:spcAft>
              <a:defRPr/>
            </a:pPr>
            <a:r>
              <a:rPr lang="en-GB" b="1" dirty="0"/>
              <a:t>Learners’ Journeys</a:t>
            </a:r>
          </a:p>
        </p:txBody>
      </p:sp>
      <p:sp>
        <p:nvSpPr>
          <p:cNvPr id="2051" name="Rectangle 3">
            <a:extLst>
              <a:ext uri="{FF2B5EF4-FFF2-40B4-BE49-F238E27FC236}">
                <a16:creationId xmlns:a16="http://schemas.microsoft.com/office/drawing/2014/main" id="{1B386CED-1C83-4D3F-9AE6-0820603D8843}"/>
              </a:ext>
            </a:extLst>
          </p:cNvPr>
          <p:cNvSpPr>
            <a:spLocks noGrp="1" noChangeArrowheads="1"/>
          </p:cNvSpPr>
          <p:nvPr>
            <p:ph type="subTitle" idx="1"/>
          </p:nvPr>
        </p:nvSpPr>
        <p:spPr>
          <a:xfrm>
            <a:off x="825500" y="4456113"/>
            <a:ext cx="7543800" cy="1143000"/>
          </a:xfrm>
        </p:spPr>
        <p:txBody>
          <a:bodyPr rtlCol="0">
            <a:noAutofit/>
          </a:bodyPr>
          <a:lstStyle/>
          <a:p>
            <a:pPr algn="ctr" eaLnBrk="1" fontAlgn="auto" hangingPunct="1">
              <a:spcAft>
                <a:spcPts val="0"/>
              </a:spcAft>
              <a:defRPr/>
            </a:pPr>
            <a:r>
              <a:rPr lang="en-GB" sz="4000" b="1" dirty="0">
                <a:solidFill>
                  <a:schemeClr val="tx1"/>
                </a:solidFill>
              </a:rPr>
              <a:t>Curriculum for Excellence</a:t>
            </a:r>
          </a:p>
          <a:p>
            <a:pPr algn="ctr" eaLnBrk="1" fontAlgn="auto" hangingPunct="1">
              <a:spcAft>
                <a:spcPts val="0"/>
              </a:spcAft>
              <a:defRPr/>
            </a:pPr>
            <a:r>
              <a:rPr lang="en-GB" sz="4000" b="1" dirty="0">
                <a:solidFill>
                  <a:schemeClr val="tx1"/>
                </a:solidFill>
              </a:rPr>
              <a:t>Leith Academy</a:t>
            </a:r>
          </a:p>
        </p:txBody>
      </p:sp>
      <p:pic>
        <p:nvPicPr>
          <p:cNvPr id="8196" name="Picture 3" descr="logo-see-through-png">
            <a:extLst>
              <a:ext uri="{FF2B5EF4-FFF2-40B4-BE49-F238E27FC236}">
                <a16:creationId xmlns:a16="http://schemas.microsoft.com/office/drawing/2014/main" id="{85005832-C36D-4D03-BF4C-E8291B068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31750"/>
            <a:ext cx="295275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C546BDD-7BCB-4743-A3FC-940F251E640D}"/>
              </a:ext>
            </a:extLst>
          </p:cNvPr>
          <p:cNvSpPr>
            <a:spLocks noGrp="1" noChangeArrowheads="1"/>
          </p:cNvSpPr>
          <p:nvPr>
            <p:ph type="title"/>
          </p:nvPr>
        </p:nvSpPr>
        <p:spPr>
          <a:xfrm>
            <a:off x="323528" y="287338"/>
            <a:ext cx="8042597" cy="1449387"/>
          </a:xfrm>
        </p:spPr>
        <p:txBody>
          <a:bodyPr/>
          <a:lstStyle/>
          <a:p>
            <a:pPr eaLnBrk="1" fontAlgn="auto" hangingPunct="1">
              <a:spcAft>
                <a:spcPts val="0"/>
              </a:spcAft>
              <a:defRPr/>
            </a:pPr>
            <a:r>
              <a:rPr lang="en-GB" b="1" dirty="0">
                <a:solidFill>
                  <a:schemeClr val="tx1">
                    <a:lumMod val="75000"/>
                    <a:lumOff val="25000"/>
                  </a:schemeClr>
                </a:solidFill>
              </a:rPr>
              <a:t>Ayo</a:t>
            </a:r>
          </a:p>
        </p:txBody>
      </p:sp>
      <p:sp>
        <p:nvSpPr>
          <p:cNvPr id="32771" name="Rectangle 3">
            <a:extLst>
              <a:ext uri="{FF2B5EF4-FFF2-40B4-BE49-F238E27FC236}">
                <a16:creationId xmlns:a16="http://schemas.microsoft.com/office/drawing/2014/main" id="{E2AE4E56-B4CF-4410-85A4-B4AE0D85E7E3}"/>
              </a:ext>
            </a:extLst>
          </p:cNvPr>
          <p:cNvSpPr>
            <a:spLocks noGrp="1" noChangeArrowheads="1"/>
          </p:cNvSpPr>
          <p:nvPr>
            <p:ph sz="half" idx="1"/>
          </p:nvPr>
        </p:nvSpPr>
        <p:spPr>
          <a:xfrm>
            <a:off x="468313" y="1628775"/>
            <a:ext cx="4038600" cy="4530725"/>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GB" sz="3200" b="1" u="sng" dirty="0">
                <a:solidFill>
                  <a:schemeClr val="tx1">
                    <a:lumMod val="75000"/>
                    <a:lumOff val="25000"/>
                  </a:schemeClr>
                </a:solidFill>
              </a:rPr>
              <a:t>S3</a:t>
            </a:r>
          </a:p>
          <a:p>
            <a:pPr marL="91440" indent="-91440" eaLnBrk="1" fontAlgn="auto" hangingPunct="1">
              <a:spcAft>
                <a:spcPts val="0"/>
              </a:spcAft>
              <a:defRPr/>
            </a:pPr>
            <a:r>
              <a:rPr lang="en-GB" sz="2800" b="1" dirty="0">
                <a:solidFill>
                  <a:schemeClr val="tx1">
                    <a:lumMod val="75000"/>
                    <a:lumOff val="25000"/>
                  </a:schemeClr>
                </a:solidFill>
              </a:rPr>
              <a:t>English</a:t>
            </a:r>
          </a:p>
          <a:p>
            <a:pPr marL="91440" indent="-91440" eaLnBrk="1" fontAlgn="auto" hangingPunct="1">
              <a:spcAft>
                <a:spcPts val="0"/>
              </a:spcAft>
              <a:defRPr/>
            </a:pPr>
            <a:r>
              <a:rPr lang="en-GB" sz="2800" b="1" dirty="0">
                <a:solidFill>
                  <a:schemeClr val="tx1">
                    <a:lumMod val="75000"/>
                    <a:lumOff val="25000"/>
                  </a:schemeClr>
                </a:solidFill>
              </a:rPr>
              <a:t>Maths</a:t>
            </a:r>
          </a:p>
          <a:p>
            <a:pPr marL="91440" indent="-91440" eaLnBrk="1" fontAlgn="auto" hangingPunct="1">
              <a:spcAft>
                <a:spcPts val="0"/>
              </a:spcAft>
              <a:defRPr/>
            </a:pPr>
            <a:r>
              <a:rPr lang="en-GB" sz="2800" b="1" dirty="0">
                <a:solidFill>
                  <a:schemeClr val="tx1">
                    <a:lumMod val="75000"/>
                    <a:lumOff val="25000"/>
                  </a:schemeClr>
                </a:solidFill>
              </a:rPr>
              <a:t>French</a:t>
            </a:r>
          </a:p>
          <a:p>
            <a:pPr marL="91440" indent="-91440" eaLnBrk="1" fontAlgn="auto" hangingPunct="1">
              <a:spcAft>
                <a:spcPts val="0"/>
              </a:spcAft>
              <a:defRPr/>
            </a:pPr>
            <a:r>
              <a:rPr lang="en-GB" sz="2800" b="1" dirty="0">
                <a:solidFill>
                  <a:schemeClr val="tx1">
                    <a:lumMod val="75000"/>
                    <a:lumOff val="25000"/>
                  </a:schemeClr>
                </a:solidFill>
              </a:rPr>
              <a:t>Biology</a:t>
            </a:r>
          </a:p>
          <a:p>
            <a:pPr marL="91440" indent="-91440" eaLnBrk="1" fontAlgn="auto" hangingPunct="1">
              <a:spcAft>
                <a:spcPts val="0"/>
              </a:spcAft>
              <a:defRPr/>
            </a:pPr>
            <a:r>
              <a:rPr lang="en-GB" sz="2800" b="1" dirty="0">
                <a:solidFill>
                  <a:schemeClr val="tx1">
                    <a:lumMod val="75000"/>
                    <a:lumOff val="25000"/>
                  </a:schemeClr>
                </a:solidFill>
              </a:rPr>
              <a:t>Modern Studies</a:t>
            </a:r>
          </a:p>
          <a:p>
            <a:pPr marL="91440" indent="-91440" eaLnBrk="1" fontAlgn="auto" hangingPunct="1">
              <a:spcAft>
                <a:spcPts val="0"/>
              </a:spcAft>
              <a:defRPr/>
            </a:pPr>
            <a:r>
              <a:rPr lang="en-GB" sz="2800" b="1" dirty="0">
                <a:solidFill>
                  <a:schemeClr val="tx1">
                    <a:lumMod val="75000"/>
                    <a:lumOff val="25000"/>
                  </a:schemeClr>
                </a:solidFill>
              </a:rPr>
              <a:t>World of Business</a:t>
            </a:r>
          </a:p>
          <a:p>
            <a:pPr marL="91440" indent="-91440" eaLnBrk="1" fontAlgn="auto" hangingPunct="1">
              <a:spcAft>
                <a:spcPts val="0"/>
              </a:spcAft>
              <a:defRPr/>
            </a:pPr>
            <a:r>
              <a:rPr lang="en-GB" sz="2800" b="1" dirty="0">
                <a:solidFill>
                  <a:schemeClr val="tx1">
                    <a:lumMod val="75000"/>
                    <a:lumOff val="25000"/>
                  </a:schemeClr>
                </a:solidFill>
              </a:rPr>
              <a:t>PE</a:t>
            </a:r>
          </a:p>
          <a:p>
            <a:pPr marL="91440" indent="-91440" eaLnBrk="1" fontAlgn="auto" hangingPunct="1">
              <a:spcAft>
                <a:spcPts val="0"/>
              </a:spcAft>
              <a:defRPr/>
            </a:pPr>
            <a:r>
              <a:rPr lang="en-GB" sz="2800" b="1" dirty="0">
                <a:solidFill>
                  <a:schemeClr val="tx1">
                    <a:lumMod val="75000"/>
                    <a:lumOff val="25000"/>
                  </a:schemeClr>
                </a:solidFill>
              </a:rPr>
              <a:t>Mandarin</a:t>
            </a:r>
          </a:p>
          <a:p>
            <a:pPr marL="91440" indent="-91440" eaLnBrk="1" fontAlgn="auto" hangingPunct="1">
              <a:spcAft>
                <a:spcPts val="0"/>
              </a:spcAft>
              <a:defRPr/>
            </a:pPr>
            <a:endParaRPr lang="en-GB" sz="2800" dirty="0">
              <a:solidFill>
                <a:schemeClr val="tx1">
                  <a:lumMod val="75000"/>
                  <a:lumOff val="25000"/>
                </a:schemeClr>
              </a:solidFill>
            </a:endParaRPr>
          </a:p>
        </p:txBody>
      </p:sp>
      <p:sp>
        <p:nvSpPr>
          <p:cNvPr id="32772" name="Rectangle 4">
            <a:extLst>
              <a:ext uri="{FF2B5EF4-FFF2-40B4-BE49-F238E27FC236}">
                <a16:creationId xmlns:a16="http://schemas.microsoft.com/office/drawing/2014/main" id="{9C681AA1-53CD-46EB-9B45-D6EB44508716}"/>
              </a:ext>
            </a:extLst>
          </p:cNvPr>
          <p:cNvSpPr>
            <a:spLocks noGrp="1" noChangeArrowheads="1"/>
          </p:cNvSpPr>
          <p:nvPr>
            <p:ph sz="half" idx="2"/>
          </p:nvPr>
        </p:nvSpPr>
        <p:spPr>
          <a:xfrm>
            <a:off x="4630738" y="1628775"/>
            <a:ext cx="3819525" cy="4162425"/>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GB" sz="3200" b="1" u="sng" dirty="0">
                <a:solidFill>
                  <a:schemeClr val="tx1">
                    <a:lumMod val="75000"/>
                    <a:lumOff val="25000"/>
                  </a:schemeClr>
                </a:solidFill>
              </a:rPr>
              <a:t>S4</a:t>
            </a:r>
          </a:p>
          <a:p>
            <a:pPr marL="91440" indent="-91440" eaLnBrk="1" fontAlgn="auto" hangingPunct="1">
              <a:spcAft>
                <a:spcPts val="0"/>
              </a:spcAft>
              <a:defRPr/>
            </a:pPr>
            <a:r>
              <a:rPr lang="en-GB" sz="2800" b="1" dirty="0">
                <a:solidFill>
                  <a:schemeClr val="tx1">
                    <a:lumMod val="75000"/>
                    <a:lumOff val="25000"/>
                  </a:schemeClr>
                </a:solidFill>
              </a:rPr>
              <a:t>English		N5</a:t>
            </a:r>
          </a:p>
          <a:p>
            <a:pPr marL="91440" indent="-91440" eaLnBrk="1" fontAlgn="auto" hangingPunct="1">
              <a:spcAft>
                <a:spcPts val="0"/>
              </a:spcAft>
              <a:defRPr/>
            </a:pPr>
            <a:r>
              <a:rPr lang="en-GB" sz="2800" b="1" dirty="0">
                <a:solidFill>
                  <a:schemeClr val="tx1">
                    <a:lumMod val="75000"/>
                    <a:lumOff val="25000"/>
                  </a:schemeClr>
                </a:solidFill>
              </a:rPr>
              <a:t>Maths		N5</a:t>
            </a:r>
          </a:p>
          <a:p>
            <a:pPr marL="91440" indent="-91440" eaLnBrk="1" fontAlgn="auto" hangingPunct="1">
              <a:spcAft>
                <a:spcPts val="0"/>
              </a:spcAft>
              <a:defRPr/>
            </a:pPr>
            <a:r>
              <a:rPr lang="en-GB" sz="2800" b="1" dirty="0">
                <a:solidFill>
                  <a:schemeClr val="tx1">
                    <a:lumMod val="75000"/>
                    <a:lumOff val="25000"/>
                  </a:schemeClr>
                </a:solidFill>
              </a:rPr>
              <a:t>Mandarin		N5</a:t>
            </a:r>
          </a:p>
          <a:p>
            <a:pPr marL="91440" indent="-91440" eaLnBrk="1" fontAlgn="auto" hangingPunct="1">
              <a:spcAft>
                <a:spcPts val="0"/>
              </a:spcAft>
              <a:defRPr/>
            </a:pPr>
            <a:r>
              <a:rPr lang="en-GB" sz="2800" b="1" dirty="0">
                <a:solidFill>
                  <a:schemeClr val="tx1">
                    <a:lumMod val="75000"/>
                    <a:lumOff val="25000"/>
                  </a:schemeClr>
                </a:solidFill>
              </a:rPr>
              <a:t>French		N5</a:t>
            </a:r>
          </a:p>
          <a:p>
            <a:pPr marL="91440" indent="-91440" eaLnBrk="1" fontAlgn="auto" hangingPunct="1">
              <a:spcAft>
                <a:spcPts val="0"/>
              </a:spcAft>
              <a:defRPr/>
            </a:pPr>
            <a:r>
              <a:rPr lang="en-GB" sz="2800" b="1" dirty="0">
                <a:solidFill>
                  <a:schemeClr val="tx1">
                    <a:lumMod val="75000"/>
                    <a:lumOff val="25000"/>
                  </a:schemeClr>
                </a:solidFill>
              </a:rPr>
              <a:t>Spanish		N5</a:t>
            </a:r>
          </a:p>
          <a:p>
            <a:pPr marL="91440" indent="-91440" eaLnBrk="1" fontAlgn="auto" hangingPunct="1">
              <a:spcAft>
                <a:spcPts val="0"/>
              </a:spcAft>
              <a:defRPr/>
            </a:pPr>
            <a:r>
              <a:rPr lang="en-GB" sz="2800" b="1" dirty="0">
                <a:solidFill>
                  <a:schemeClr val="tx1">
                    <a:lumMod val="75000"/>
                    <a:lumOff val="25000"/>
                  </a:schemeClr>
                </a:solidFill>
              </a:rPr>
              <a:t>Business Man. 	N5</a:t>
            </a:r>
          </a:p>
          <a:p>
            <a:pPr marL="91440" indent="-91440" eaLnBrk="1" fontAlgn="auto" hangingPunct="1">
              <a:spcAft>
                <a:spcPts val="0"/>
              </a:spcAft>
              <a:defRPr/>
            </a:pPr>
            <a:r>
              <a:rPr lang="en-GB" sz="2800" b="1" dirty="0">
                <a:solidFill>
                  <a:schemeClr val="tx1">
                    <a:lumMod val="75000"/>
                    <a:lumOff val="25000"/>
                  </a:schemeClr>
                </a:solidFill>
              </a:rPr>
              <a:t>PE			N5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linds(horizontal)">
                                      <p:cBhvr>
                                        <p:cTn id="7" dur="500"/>
                                        <p:tgtEl>
                                          <p:spTgt spid="3277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blinds(horizontal)">
                                      <p:cBhvr>
                                        <p:cTn id="10" dur="500"/>
                                        <p:tgtEl>
                                          <p:spTgt spid="3277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Effect transition="in" filter="blinds(horizontal)">
                                      <p:cBhvr>
                                        <p:cTn id="13" dur="500"/>
                                        <p:tgtEl>
                                          <p:spTgt spid="3277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2771">
                                            <p:txEl>
                                              <p:pRg st="3" end="3"/>
                                            </p:txEl>
                                          </p:spTgt>
                                        </p:tgtEl>
                                        <p:attrNameLst>
                                          <p:attrName>style.visibility</p:attrName>
                                        </p:attrNameLst>
                                      </p:cBhvr>
                                      <p:to>
                                        <p:strVal val="visible"/>
                                      </p:to>
                                    </p:set>
                                    <p:animEffect transition="in" filter="blinds(horizontal)">
                                      <p:cBhvr>
                                        <p:cTn id="16" dur="500"/>
                                        <p:tgtEl>
                                          <p:spTgt spid="32771">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animEffect transition="in" filter="blinds(horizontal)">
                                      <p:cBhvr>
                                        <p:cTn id="19" dur="500"/>
                                        <p:tgtEl>
                                          <p:spTgt spid="32771">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2771">
                                            <p:txEl>
                                              <p:pRg st="5" end="5"/>
                                            </p:txEl>
                                          </p:spTgt>
                                        </p:tgtEl>
                                        <p:attrNameLst>
                                          <p:attrName>style.visibility</p:attrName>
                                        </p:attrNameLst>
                                      </p:cBhvr>
                                      <p:to>
                                        <p:strVal val="visible"/>
                                      </p:to>
                                    </p:set>
                                    <p:animEffect transition="in" filter="blinds(horizontal)">
                                      <p:cBhvr>
                                        <p:cTn id="22" dur="500"/>
                                        <p:tgtEl>
                                          <p:spTgt spid="32771">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2771">
                                            <p:txEl>
                                              <p:pRg st="6" end="6"/>
                                            </p:txEl>
                                          </p:spTgt>
                                        </p:tgtEl>
                                        <p:attrNameLst>
                                          <p:attrName>style.visibility</p:attrName>
                                        </p:attrNameLst>
                                      </p:cBhvr>
                                      <p:to>
                                        <p:strVal val="visible"/>
                                      </p:to>
                                    </p:set>
                                    <p:animEffect transition="in" filter="blinds(horizontal)">
                                      <p:cBhvr>
                                        <p:cTn id="25" dur="500"/>
                                        <p:tgtEl>
                                          <p:spTgt spid="32771">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2771">
                                            <p:txEl>
                                              <p:pRg st="7" end="7"/>
                                            </p:txEl>
                                          </p:spTgt>
                                        </p:tgtEl>
                                        <p:attrNameLst>
                                          <p:attrName>style.visibility</p:attrName>
                                        </p:attrNameLst>
                                      </p:cBhvr>
                                      <p:to>
                                        <p:strVal val="visible"/>
                                      </p:to>
                                    </p:set>
                                    <p:animEffect transition="in" filter="blinds(horizontal)">
                                      <p:cBhvr>
                                        <p:cTn id="28" dur="500"/>
                                        <p:tgtEl>
                                          <p:spTgt spid="32771">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2771">
                                            <p:txEl>
                                              <p:pRg st="8" end="8"/>
                                            </p:txEl>
                                          </p:spTgt>
                                        </p:tgtEl>
                                        <p:attrNameLst>
                                          <p:attrName>style.visibility</p:attrName>
                                        </p:attrNameLst>
                                      </p:cBhvr>
                                      <p:to>
                                        <p:strVal val="visible"/>
                                      </p:to>
                                    </p:set>
                                    <p:animEffect transition="in" filter="blinds(horizontal)">
                                      <p:cBhvr>
                                        <p:cTn id="31" dur="500"/>
                                        <p:tgtEl>
                                          <p:spTgt spid="32771">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32772">
                                            <p:txEl>
                                              <p:pRg st="0" end="0"/>
                                            </p:txEl>
                                          </p:spTgt>
                                        </p:tgtEl>
                                        <p:attrNameLst>
                                          <p:attrName>style.visibility</p:attrName>
                                        </p:attrNameLst>
                                      </p:cBhvr>
                                      <p:to>
                                        <p:strVal val="visible"/>
                                      </p:to>
                                    </p:set>
                                    <p:animEffect transition="in" filter="blinds(horizontal)">
                                      <p:cBhvr>
                                        <p:cTn id="36" dur="500"/>
                                        <p:tgtEl>
                                          <p:spTgt spid="32772">
                                            <p:txEl>
                                              <p:pRg st="0" end="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2772">
                                            <p:txEl>
                                              <p:pRg st="1" end="1"/>
                                            </p:txEl>
                                          </p:spTgt>
                                        </p:tgtEl>
                                        <p:attrNameLst>
                                          <p:attrName>style.visibility</p:attrName>
                                        </p:attrNameLst>
                                      </p:cBhvr>
                                      <p:to>
                                        <p:strVal val="visible"/>
                                      </p:to>
                                    </p:set>
                                    <p:animEffect transition="in" filter="blinds(horizontal)">
                                      <p:cBhvr>
                                        <p:cTn id="39" dur="500"/>
                                        <p:tgtEl>
                                          <p:spTgt spid="32772">
                                            <p:txEl>
                                              <p:pRg st="1" end="1"/>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32772">
                                            <p:txEl>
                                              <p:pRg st="2" end="2"/>
                                            </p:txEl>
                                          </p:spTgt>
                                        </p:tgtEl>
                                        <p:attrNameLst>
                                          <p:attrName>style.visibility</p:attrName>
                                        </p:attrNameLst>
                                      </p:cBhvr>
                                      <p:to>
                                        <p:strVal val="visible"/>
                                      </p:to>
                                    </p:set>
                                    <p:animEffect transition="in" filter="blinds(horizontal)">
                                      <p:cBhvr>
                                        <p:cTn id="42" dur="500"/>
                                        <p:tgtEl>
                                          <p:spTgt spid="32772">
                                            <p:txEl>
                                              <p:pRg st="2" end="2"/>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2772">
                                            <p:txEl>
                                              <p:pRg st="3" end="3"/>
                                            </p:txEl>
                                          </p:spTgt>
                                        </p:tgtEl>
                                        <p:attrNameLst>
                                          <p:attrName>style.visibility</p:attrName>
                                        </p:attrNameLst>
                                      </p:cBhvr>
                                      <p:to>
                                        <p:strVal val="visible"/>
                                      </p:to>
                                    </p:set>
                                    <p:animEffect transition="in" filter="blinds(horizontal)">
                                      <p:cBhvr>
                                        <p:cTn id="45" dur="500"/>
                                        <p:tgtEl>
                                          <p:spTgt spid="32772">
                                            <p:txEl>
                                              <p:pRg st="3" end="3"/>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32772">
                                            <p:txEl>
                                              <p:pRg st="4" end="4"/>
                                            </p:txEl>
                                          </p:spTgt>
                                        </p:tgtEl>
                                        <p:attrNameLst>
                                          <p:attrName>style.visibility</p:attrName>
                                        </p:attrNameLst>
                                      </p:cBhvr>
                                      <p:to>
                                        <p:strVal val="visible"/>
                                      </p:to>
                                    </p:set>
                                    <p:animEffect transition="in" filter="blinds(horizontal)">
                                      <p:cBhvr>
                                        <p:cTn id="48" dur="500"/>
                                        <p:tgtEl>
                                          <p:spTgt spid="32772">
                                            <p:txEl>
                                              <p:pRg st="4" end="4"/>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32772">
                                            <p:txEl>
                                              <p:pRg st="5" end="5"/>
                                            </p:txEl>
                                          </p:spTgt>
                                        </p:tgtEl>
                                        <p:attrNameLst>
                                          <p:attrName>style.visibility</p:attrName>
                                        </p:attrNameLst>
                                      </p:cBhvr>
                                      <p:to>
                                        <p:strVal val="visible"/>
                                      </p:to>
                                    </p:set>
                                    <p:animEffect transition="in" filter="blinds(horizontal)">
                                      <p:cBhvr>
                                        <p:cTn id="51" dur="500"/>
                                        <p:tgtEl>
                                          <p:spTgt spid="32772">
                                            <p:txEl>
                                              <p:pRg st="5" end="5"/>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32772">
                                            <p:txEl>
                                              <p:pRg st="6" end="6"/>
                                            </p:txEl>
                                          </p:spTgt>
                                        </p:tgtEl>
                                        <p:attrNameLst>
                                          <p:attrName>style.visibility</p:attrName>
                                        </p:attrNameLst>
                                      </p:cBhvr>
                                      <p:to>
                                        <p:strVal val="visible"/>
                                      </p:to>
                                    </p:set>
                                    <p:animEffect transition="in" filter="blinds(horizontal)">
                                      <p:cBhvr>
                                        <p:cTn id="54" dur="500"/>
                                        <p:tgtEl>
                                          <p:spTgt spid="32772">
                                            <p:txEl>
                                              <p:pRg st="6" end="6"/>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32772">
                                            <p:txEl>
                                              <p:pRg st="7" end="7"/>
                                            </p:txEl>
                                          </p:spTgt>
                                        </p:tgtEl>
                                        <p:attrNameLst>
                                          <p:attrName>style.visibility</p:attrName>
                                        </p:attrNameLst>
                                      </p:cBhvr>
                                      <p:to>
                                        <p:strVal val="visible"/>
                                      </p:to>
                                    </p:set>
                                    <p:animEffect transition="in" filter="blinds(horizontal)">
                                      <p:cBhvr>
                                        <p:cTn id="57" dur="500"/>
                                        <p:tgtEl>
                                          <p:spTgt spid="327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a:extLst>
              <a:ext uri="{FF2B5EF4-FFF2-40B4-BE49-F238E27FC236}">
                <a16:creationId xmlns:a16="http://schemas.microsoft.com/office/drawing/2014/main" id="{38BA4B74-6509-480E-96EA-907B94D03301}"/>
              </a:ext>
            </a:extLst>
          </p:cNvPr>
          <p:cNvSpPr>
            <a:spLocks noGrp="1" noChangeArrowheads="1"/>
          </p:cNvSpPr>
          <p:nvPr>
            <p:ph type="title"/>
          </p:nvPr>
        </p:nvSpPr>
        <p:spPr>
          <a:xfrm>
            <a:off x="822325" y="287338"/>
            <a:ext cx="7543800" cy="1449387"/>
          </a:xfrm>
        </p:spPr>
        <p:txBody>
          <a:bodyPr/>
          <a:lstStyle/>
          <a:p>
            <a:pPr eaLnBrk="1" fontAlgn="auto" hangingPunct="1">
              <a:spcAft>
                <a:spcPts val="0"/>
              </a:spcAft>
              <a:defRPr/>
            </a:pPr>
            <a:r>
              <a:rPr lang="en-GB" b="1" dirty="0">
                <a:solidFill>
                  <a:schemeClr val="tx1">
                    <a:lumMod val="75000"/>
                    <a:lumOff val="25000"/>
                  </a:schemeClr>
                </a:solidFill>
              </a:rPr>
              <a:t>Ayo</a:t>
            </a:r>
          </a:p>
        </p:txBody>
      </p:sp>
      <p:sp>
        <p:nvSpPr>
          <p:cNvPr id="34821" name="Rectangle 5">
            <a:extLst>
              <a:ext uri="{FF2B5EF4-FFF2-40B4-BE49-F238E27FC236}">
                <a16:creationId xmlns:a16="http://schemas.microsoft.com/office/drawing/2014/main" id="{C5DAE3F6-3952-48BA-BACC-558B45B97183}"/>
              </a:ext>
            </a:extLst>
          </p:cNvPr>
          <p:cNvSpPr>
            <a:spLocks noGrp="1" noChangeArrowheads="1"/>
          </p:cNvSpPr>
          <p:nvPr>
            <p:ph sz="half" idx="1"/>
          </p:nvPr>
        </p:nvSpPr>
        <p:spPr>
          <a:xfrm>
            <a:off x="685800" y="2087563"/>
            <a:ext cx="3829050" cy="4149725"/>
          </a:xfrm>
        </p:spPr>
        <p:txBody>
          <a:bodyPr rtlCol="0">
            <a:normAutofit/>
          </a:bodyPr>
          <a:lstStyle/>
          <a:p>
            <a:pPr marL="0" indent="0" eaLnBrk="1" fontAlgn="auto" hangingPunct="1">
              <a:spcAft>
                <a:spcPts val="0"/>
              </a:spcAft>
              <a:buFont typeface="Arial" panose="020B0604020202020204" pitchFamily="34" charset="0"/>
              <a:buNone/>
              <a:defRPr/>
            </a:pPr>
            <a:r>
              <a:rPr lang="en-GB" sz="2800" b="1" u="sng" dirty="0">
                <a:solidFill>
                  <a:schemeClr val="tx1">
                    <a:lumMod val="75000"/>
                    <a:lumOff val="25000"/>
                  </a:schemeClr>
                </a:solidFill>
              </a:rPr>
              <a:t>S5</a:t>
            </a:r>
          </a:p>
          <a:p>
            <a:pPr marL="91440" indent="-91440" eaLnBrk="1" fontAlgn="auto" hangingPunct="1">
              <a:spcAft>
                <a:spcPts val="0"/>
              </a:spcAft>
              <a:defRPr/>
            </a:pPr>
            <a:r>
              <a:rPr lang="en-GB" sz="3000" b="1" dirty="0">
                <a:solidFill>
                  <a:schemeClr val="tx1">
                    <a:lumMod val="75000"/>
                    <a:lumOff val="25000"/>
                  </a:schemeClr>
                </a:solidFill>
              </a:rPr>
              <a:t>English		H</a:t>
            </a:r>
          </a:p>
          <a:p>
            <a:pPr marL="91440" indent="-91440" eaLnBrk="1" fontAlgn="auto" hangingPunct="1">
              <a:spcAft>
                <a:spcPts val="0"/>
              </a:spcAft>
              <a:defRPr/>
            </a:pPr>
            <a:r>
              <a:rPr lang="en-GB" sz="3000" b="1" dirty="0">
                <a:solidFill>
                  <a:schemeClr val="tx1">
                    <a:lumMod val="75000"/>
                    <a:lumOff val="25000"/>
                  </a:schemeClr>
                </a:solidFill>
              </a:rPr>
              <a:t>Maths		H</a:t>
            </a:r>
          </a:p>
          <a:p>
            <a:pPr marL="91440" indent="-91440" eaLnBrk="1" fontAlgn="auto" hangingPunct="1">
              <a:spcAft>
                <a:spcPts val="0"/>
              </a:spcAft>
              <a:defRPr/>
            </a:pPr>
            <a:r>
              <a:rPr lang="en-GB" sz="3000" b="1" dirty="0">
                <a:solidFill>
                  <a:schemeClr val="tx1">
                    <a:lumMod val="75000"/>
                    <a:lumOff val="25000"/>
                  </a:schemeClr>
                </a:solidFill>
              </a:rPr>
              <a:t>Mandarin		H</a:t>
            </a:r>
          </a:p>
          <a:p>
            <a:pPr marL="91440" indent="-91440" eaLnBrk="1" fontAlgn="auto" hangingPunct="1">
              <a:spcAft>
                <a:spcPts val="0"/>
              </a:spcAft>
              <a:defRPr/>
            </a:pPr>
            <a:r>
              <a:rPr lang="en-GB" sz="3000" b="1" dirty="0">
                <a:solidFill>
                  <a:schemeClr val="tx1">
                    <a:lumMod val="75000"/>
                    <a:lumOff val="25000"/>
                  </a:schemeClr>
                </a:solidFill>
              </a:rPr>
              <a:t>French		H</a:t>
            </a:r>
          </a:p>
          <a:p>
            <a:pPr marL="91440" indent="-91440" eaLnBrk="1" fontAlgn="auto" hangingPunct="1">
              <a:spcAft>
                <a:spcPts val="0"/>
              </a:spcAft>
              <a:defRPr/>
            </a:pPr>
            <a:r>
              <a:rPr lang="en-GB" sz="3000" b="1" dirty="0">
                <a:solidFill>
                  <a:schemeClr val="tx1">
                    <a:lumMod val="75000"/>
                    <a:lumOff val="25000"/>
                  </a:schemeClr>
                </a:solidFill>
              </a:rPr>
              <a:t>Spanish		H</a:t>
            </a:r>
          </a:p>
        </p:txBody>
      </p:sp>
      <p:sp>
        <p:nvSpPr>
          <p:cNvPr id="34822" name="Rectangle 6">
            <a:extLst>
              <a:ext uri="{FF2B5EF4-FFF2-40B4-BE49-F238E27FC236}">
                <a16:creationId xmlns:a16="http://schemas.microsoft.com/office/drawing/2014/main" id="{0504C910-BAC5-4727-8AEE-FA0F675FB650}"/>
              </a:ext>
            </a:extLst>
          </p:cNvPr>
          <p:cNvSpPr>
            <a:spLocks noGrp="1" noChangeArrowheads="1"/>
          </p:cNvSpPr>
          <p:nvPr>
            <p:ph sz="half" idx="2"/>
          </p:nvPr>
        </p:nvSpPr>
        <p:spPr>
          <a:xfrm>
            <a:off x="4630738" y="2087563"/>
            <a:ext cx="3819525" cy="4365625"/>
          </a:xfrm>
        </p:spPr>
        <p:txBody>
          <a:bodyPr rtlCol="0">
            <a:normAutofit/>
          </a:bodyPr>
          <a:lstStyle/>
          <a:p>
            <a:pPr marL="0" indent="0" eaLnBrk="1" fontAlgn="auto" hangingPunct="1">
              <a:spcAft>
                <a:spcPts val="0"/>
              </a:spcAft>
              <a:buFont typeface="Arial" panose="020B0604020202020204" pitchFamily="34" charset="0"/>
              <a:buNone/>
              <a:defRPr/>
            </a:pPr>
            <a:r>
              <a:rPr lang="en-GB" sz="2800" b="1" u="sng" dirty="0">
                <a:solidFill>
                  <a:schemeClr val="tx1">
                    <a:lumMod val="75000"/>
                    <a:lumOff val="25000"/>
                  </a:schemeClr>
                </a:solidFill>
              </a:rPr>
              <a:t>S6</a:t>
            </a:r>
          </a:p>
          <a:p>
            <a:pPr marL="91440" indent="-91440" eaLnBrk="1" fontAlgn="auto" hangingPunct="1">
              <a:spcAft>
                <a:spcPts val="0"/>
              </a:spcAft>
              <a:defRPr/>
            </a:pPr>
            <a:r>
              <a:rPr lang="en-GB" sz="3000" b="1" dirty="0">
                <a:solidFill>
                  <a:schemeClr val="tx1">
                    <a:lumMod val="75000"/>
                    <a:lumOff val="25000"/>
                  </a:schemeClr>
                </a:solidFill>
              </a:rPr>
              <a:t>French		AH</a:t>
            </a:r>
          </a:p>
          <a:p>
            <a:pPr marL="91440" indent="-91440" eaLnBrk="1" fontAlgn="auto" hangingPunct="1">
              <a:spcAft>
                <a:spcPts val="0"/>
              </a:spcAft>
              <a:defRPr/>
            </a:pPr>
            <a:r>
              <a:rPr lang="en-GB" sz="3000" b="1" dirty="0">
                <a:solidFill>
                  <a:schemeClr val="tx1">
                    <a:lumMod val="75000"/>
                    <a:lumOff val="25000"/>
                  </a:schemeClr>
                </a:solidFill>
              </a:rPr>
              <a:t>Spanish		AH</a:t>
            </a:r>
          </a:p>
          <a:p>
            <a:pPr marL="91440" indent="-91440" eaLnBrk="1" fontAlgn="auto" hangingPunct="1">
              <a:spcAft>
                <a:spcPts val="0"/>
              </a:spcAft>
              <a:defRPr/>
            </a:pPr>
            <a:r>
              <a:rPr lang="en-GB" sz="3000" b="1" dirty="0">
                <a:solidFill>
                  <a:schemeClr val="tx1">
                    <a:lumMod val="75000"/>
                    <a:lumOff val="25000"/>
                  </a:schemeClr>
                </a:solidFill>
              </a:rPr>
              <a:t>English		AH</a:t>
            </a:r>
          </a:p>
          <a:p>
            <a:pPr marL="91440" indent="-91440" eaLnBrk="1" fontAlgn="auto" hangingPunct="1">
              <a:spcAft>
                <a:spcPts val="0"/>
              </a:spcAft>
              <a:defRPr/>
            </a:pPr>
            <a:r>
              <a:rPr lang="en-GB" sz="3000" b="1" dirty="0">
                <a:solidFill>
                  <a:schemeClr val="tx1">
                    <a:lumMod val="75000"/>
                    <a:lumOff val="25000"/>
                  </a:schemeClr>
                </a:solidFill>
              </a:rPr>
              <a:t>Mandarin		AH</a:t>
            </a:r>
          </a:p>
          <a:p>
            <a:pPr marL="91440" indent="-91440" eaLnBrk="1" fontAlgn="auto" hangingPunct="1">
              <a:spcAft>
                <a:spcPts val="0"/>
              </a:spcAft>
              <a:defRPr/>
            </a:pPr>
            <a:endParaRPr lang="en-GB" sz="3000" b="1" dirty="0">
              <a:solidFill>
                <a:schemeClr val="tx1">
                  <a:lumMod val="75000"/>
                  <a:lumOff val="25000"/>
                </a:schemeClr>
              </a:solidFill>
            </a:endParaRPr>
          </a:p>
          <a:p>
            <a:pPr marL="91440" indent="-91440" eaLnBrk="1" fontAlgn="auto" hangingPunct="1">
              <a:spcAft>
                <a:spcPts val="0"/>
              </a:spcAft>
              <a:defRPr/>
            </a:pPr>
            <a:r>
              <a:rPr lang="en-GB" sz="3000" b="1" dirty="0">
                <a:solidFill>
                  <a:schemeClr val="tx1">
                    <a:lumMod val="75000"/>
                    <a:lumOff val="25000"/>
                  </a:schemeClr>
                </a:solidFill>
              </a:rPr>
              <a:t>&gt; University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Effect transition="in" filter="blinds(horizontal)">
                                      <p:cBhvr>
                                        <p:cTn id="7" dur="500"/>
                                        <p:tgtEl>
                                          <p:spTgt spid="3482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4821">
                                            <p:txEl>
                                              <p:pRg st="1" end="1"/>
                                            </p:txEl>
                                          </p:spTgt>
                                        </p:tgtEl>
                                        <p:attrNameLst>
                                          <p:attrName>style.visibility</p:attrName>
                                        </p:attrNameLst>
                                      </p:cBhvr>
                                      <p:to>
                                        <p:strVal val="visible"/>
                                      </p:to>
                                    </p:set>
                                    <p:animEffect transition="in" filter="blinds(horizontal)">
                                      <p:cBhvr>
                                        <p:cTn id="10" dur="500"/>
                                        <p:tgtEl>
                                          <p:spTgt spid="3482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4821">
                                            <p:txEl>
                                              <p:pRg st="2" end="2"/>
                                            </p:txEl>
                                          </p:spTgt>
                                        </p:tgtEl>
                                        <p:attrNameLst>
                                          <p:attrName>style.visibility</p:attrName>
                                        </p:attrNameLst>
                                      </p:cBhvr>
                                      <p:to>
                                        <p:strVal val="visible"/>
                                      </p:to>
                                    </p:set>
                                    <p:animEffect transition="in" filter="blinds(horizontal)">
                                      <p:cBhvr>
                                        <p:cTn id="13" dur="500"/>
                                        <p:tgtEl>
                                          <p:spTgt spid="3482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4821">
                                            <p:txEl>
                                              <p:pRg st="3" end="3"/>
                                            </p:txEl>
                                          </p:spTgt>
                                        </p:tgtEl>
                                        <p:attrNameLst>
                                          <p:attrName>style.visibility</p:attrName>
                                        </p:attrNameLst>
                                      </p:cBhvr>
                                      <p:to>
                                        <p:strVal val="visible"/>
                                      </p:to>
                                    </p:set>
                                    <p:animEffect transition="in" filter="blinds(horizontal)">
                                      <p:cBhvr>
                                        <p:cTn id="16" dur="500"/>
                                        <p:tgtEl>
                                          <p:spTgt spid="34821">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4821">
                                            <p:txEl>
                                              <p:pRg st="4" end="4"/>
                                            </p:txEl>
                                          </p:spTgt>
                                        </p:tgtEl>
                                        <p:attrNameLst>
                                          <p:attrName>style.visibility</p:attrName>
                                        </p:attrNameLst>
                                      </p:cBhvr>
                                      <p:to>
                                        <p:strVal val="visible"/>
                                      </p:to>
                                    </p:set>
                                    <p:animEffect transition="in" filter="blinds(horizontal)">
                                      <p:cBhvr>
                                        <p:cTn id="19" dur="500"/>
                                        <p:tgtEl>
                                          <p:spTgt spid="34821">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4821">
                                            <p:txEl>
                                              <p:pRg st="5" end="5"/>
                                            </p:txEl>
                                          </p:spTgt>
                                        </p:tgtEl>
                                        <p:attrNameLst>
                                          <p:attrName>style.visibility</p:attrName>
                                        </p:attrNameLst>
                                      </p:cBhvr>
                                      <p:to>
                                        <p:strVal val="visible"/>
                                      </p:to>
                                    </p:set>
                                    <p:animEffect transition="in" filter="blinds(horizontal)">
                                      <p:cBhvr>
                                        <p:cTn id="22" dur="500"/>
                                        <p:tgtEl>
                                          <p:spTgt spid="3482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4822">
                                            <p:txEl>
                                              <p:pRg st="0" end="0"/>
                                            </p:txEl>
                                          </p:spTgt>
                                        </p:tgtEl>
                                        <p:attrNameLst>
                                          <p:attrName>style.visibility</p:attrName>
                                        </p:attrNameLst>
                                      </p:cBhvr>
                                      <p:to>
                                        <p:strVal val="visible"/>
                                      </p:to>
                                    </p:set>
                                    <p:animEffect transition="in" filter="blinds(horizontal)">
                                      <p:cBhvr>
                                        <p:cTn id="27" dur="500"/>
                                        <p:tgtEl>
                                          <p:spTgt spid="34822">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4822">
                                            <p:txEl>
                                              <p:pRg st="1" end="1"/>
                                            </p:txEl>
                                          </p:spTgt>
                                        </p:tgtEl>
                                        <p:attrNameLst>
                                          <p:attrName>style.visibility</p:attrName>
                                        </p:attrNameLst>
                                      </p:cBhvr>
                                      <p:to>
                                        <p:strVal val="visible"/>
                                      </p:to>
                                    </p:set>
                                    <p:animEffect transition="in" filter="blinds(horizontal)">
                                      <p:cBhvr>
                                        <p:cTn id="30" dur="500"/>
                                        <p:tgtEl>
                                          <p:spTgt spid="34822">
                                            <p:txEl>
                                              <p:pRg st="1" end="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4822">
                                            <p:txEl>
                                              <p:pRg st="2" end="2"/>
                                            </p:txEl>
                                          </p:spTgt>
                                        </p:tgtEl>
                                        <p:attrNameLst>
                                          <p:attrName>style.visibility</p:attrName>
                                        </p:attrNameLst>
                                      </p:cBhvr>
                                      <p:to>
                                        <p:strVal val="visible"/>
                                      </p:to>
                                    </p:set>
                                    <p:animEffect transition="in" filter="blinds(horizontal)">
                                      <p:cBhvr>
                                        <p:cTn id="33" dur="500"/>
                                        <p:tgtEl>
                                          <p:spTgt spid="34822">
                                            <p:txEl>
                                              <p:pRg st="2" end="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4822">
                                            <p:txEl>
                                              <p:pRg st="3" end="3"/>
                                            </p:txEl>
                                          </p:spTgt>
                                        </p:tgtEl>
                                        <p:attrNameLst>
                                          <p:attrName>style.visibility</p:attrName>
                                        </p:attrNameLst>
                                      </p:cBhvr>
                                      <p:to>
                                        <p:strVal val="visible"/>
                                      </p:to>
                                    </p:set>
                                    <p:animEffect transition="in" filter="blinds(horizontal)">
                                      <p:cBhvr>
                                        <p:cTn id="36" dur="500"/>
                                        <p:tgtEl>
                                          <p:spTgt spid="34822">
                                            <p:txEl>
                                              <p:pRg st="3" end="3"/>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4822">
                                            <p:txEl>
                                              <p:pRg st="4" end="4"/>
                                            </p:txEl>
                                          </p:spTgt>
                                        </p:tgtEl>
                                        <p:attrNameLst>
                                          <p:attrName>style.visibility</p:attrName>
                                        </p:attrNameLst>
                                      </p:cBhvr>
                                      <p:to>
                                        <p:strVal val="visible"/>
                                      </p:to>
                                    </p:set>
                                    <p:animEffect transition="in" filter="blinds(horizontal)">
                                      <p:cBhvr>
                                        <p:cTn id="39" dur="500"/>
                                        <p:tgtEl>
                                          <p:spTgt spid="34822">
                                            <p:txEl>
                                              <p:pRg st="4" end="4"/>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34822">
                                            <p:txEl>
                                              <p:pRg st="6" end="6"/>
                                            </p:txEl>
                                          </p:spTgt>
                                        </p:tgtEl>
                                        <p:attrNameLst>
                                          <p:attrName>style.visibility</p:attrName>
                                        </p:attrNameLst>
                                      </p:cBhvr>
                                      <p:to>
                                        <p:strVal val="visible"/>
                                      </p:to>
                                    </p:set>
                                    <p:animEffect transition="in" filter="blinds(horizontal)">
                                      <p:cBhvr>
                                        <p:cTn id="42" dur="500"/>
                                        <p:tgtEl>
                                          <p:spTgt spid="348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a:extLst>
              <a:ext uri="{FF2B5EF4-FFF2-40B4-BE49-F238E27FC236}">
                <a16:creationId xmlns:a16="http://schemas.microsoft.com/office/drawing/2014/main" id="{E8B0FFA2-3C62-4CC2-862D-4570936DF8E4}"/>
              </a:ext>
            </a:extLst>
          </p:cNvPr>
          <p:cNvSpPr>
            <a:spLocks noGrp="1" noChangeArrowheads="1"/>
          </p:cNvSpPr>
          <p:nvPr>
            <p:ph type="title"/>
          </p:nvPr>
        </p:nvSpPr>
        <p:spPr>
          <a:xfrm>
            <a:off x="822325" y="287338"/>
            <a:ext cx="7543800" cy="1449387"/>
          </a:xfrm>
        </p:spPr>
        <p:txBody>
          <a:bodyPr/>
          <a:lstStyle/>
          <a:p>
            <a:pPr eaLnBrk="1" fontAlgn="auto" hangingPunct="1">
              <a:spcAft>
                <a:spcPts val="0"/>
              </a:spcAft>
              <a:defRPr/>
            </a:pPr>
            <a:r>
              <a:rPr lang="en-GB" sz="5400" b="1" dirty="0">
                <a:solidFill>
                  <a:schemeClr val="tx1">
                    <a:lumMod val="75000"/>
                    <a:lumOff val="25000"/>
                  </a:schemeClr>
                </a:solidFill>
              </a:rPr>
              <a:t>Sandra</a:t>
            </a:r>
          </a:p>
        </p:txBody>
      </p:sp>
      <p:sp>
        <p:nvSpPr>
          <p:cNvPr id="24581" name="Rectangle 5">
            <a:extLst>
              <a:ext uri="{FF2B5EF4-FFF2-40B4-BE49-F238E27FC236}">
                <a16:creationId xmlns:a16="http://schemas.microsoft.com/office/drawing/2014/main" id="{8BB68571-13B3-4CC8-BE3D-8EB3ADEED78F}"/>
              </a:ext>
            </a:extLst>
          </p:cNvPr>
          <p:cNvSpPr>
            <a:spLocks noGrp="1" noChangeArrowheads="1"/>
          </p:cNvSpPr>
          <p:nvPr>
            <p:ph sz="half" idx="1"/>
          </p:nvPr>
        </p:nvSpPr>
        <p:spPr>
          <a:xfrm>
            <a:off x="822325" y="1846263"/>
            <a:ext cx="3703638" cy="4022725"/>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en-GB" sz="2800" b="1" u="sng" dirty="0">
                <a:solidFill>
                  <a:schemeClr val="tx1">
                    <a:lumMod val="75000"/>
                    <a:lumOff val="25000"/>
                  </a:schemeClr>
                </a:solidFill>
              </a:rPr>
              <a:t>S3</a:t>
            </a:r>
          </a:p>
          <a:p>
            <a:pPr marL="91440" indent="-91440" eaLnBrk="1" fontAlgn="auto" hangingPunct="1">
              <a:spcAft>
                <a:spcPts val="0"/>
              </a:spcAft>
              <a:defRPr/>
            </a:pPr>
            <a:r>
              <a:rPr lang="en-GB" sz="3100" b="1" dirty="0">
                <a:solidFill>
                  <a:schemeClr val="tx1">
                    <a:lumMod val="75000"/>
                    <a:lumOff val="25000"/>
                  </a:schemeClr>
                </a:solidFill>
              </a:rPr>
              <a:t>English</a:t>
            </a:r>
          </a:p>
          <a:p>
            <a:pPr marL="91440" indent="-91440" eaLnBrk="1" fontAlgn="auto" hangingPunct="1">
              <a:spcAft>
                <a:spcPts val="0"/>
              </a:spcAft>
              <a:defRPr/>
            </a:pPr>
            <a:r>
              <a:rPr lang="en-GB" sz="3100" b="1" dirty="0">
                <a:solidFill>
                  <a:schemeClr val="tx1">
                    <a:lumMod val="75000"/>
                    <a:lumOff val="25000"/>
                  </a:schemeClr>
                </a:solidFill>
              </a:rPr>
              <a:t>Maths</a:t>
            </a:r>
          </a:p>
          <a:p>
            <a:pPr marL="91440" indent="-91440" eaLnBrk="1" fontAlgn="auto" hangingPunct="1">
              <a:spcAft>
                <a:spcPts val="0"/>
              </a:spcAft>
              <a:defRPr/>
            </a:pPr>
            <a:r>
              <a:rPr lang="en-GB" sz="3100" b="1" dirty="0">
                <a:solidFill>
                  <a:schemeClr val="tx1">
                    <a:lumMod val="75000"/>
                    <a:lumOff val="25000"/>
                  </a:schemeClr>
                </a:solidFill>
              </a:rPr>
              <a:t>French</a:t>
            </a:r>
          </a:p>
          <a:p>
            <a:pPr marL="91440" indent="-91440" eaLnBrk="1" fontAlgn="auto" hangingPunct="1">
              <a:spcAft>
                <a:spcPts val="0"/>
              </a:spcAft>
              <a:defRPr/>
            </a:pPr>
            <a:r>
              <a:rPr lang="en-GB" sz="3100" b="1" dirty="0">
                <a:solidFill>
                  <a:schemeClr val="tx1">
                    <a:lumMod val="75000"/>
                    <a:lumOff val="25000"/>
                  </a:schemeClr>
                </a:solidFill>
              </a:rPr>
              <a:t>World of Business</a:t>
            </a:r>
          </a:p>
          <a:p>
            <a:pPr marL="91440" indent="-91440" eaLnBrk="1" fontAlgn="auto" hangingPunct="1">
              <a:spcAft>
                <a:spcPts val="0"/>
              </a:spcAft>
              <a:defRPr/>
            </a:pPr>
            <a:r>
              <a:rPr lang="en-GB" sz="3100" b="1" dirty="0">
                <a:solidFill>
                  <a:schemeClr val="tx1">
                    <a:lumMod val="75000"/>
                    <a:lumOff val="25000"/>
                  </a:schemeClr>
                </a:solidFill>
              </a:rPr>
              <a:t>Biology</a:t>
            </a:r>
          </a:p>
          <a:p>
            <a:pPr marL="91440" indent="-91440" eaLnBrk="1" fontAlgn="auto" hangingPunct="1">
              <a:spcAft>
                <a:spcPts val="0"/>
              </a:spcAft>
              <a:defRPr/>
            </a:pPr>
            <a:r>
              <a:rPr lang="en-GB" sz="3100" b="1" dirty="0">
                <a:solidFill>
                  <a:schemeClr val="tx1">
                    <a:lumMod val="75000"/>
                    <a:lumOff val="25000"/>
                  </a:schemeClr>
                </a:solidFill>
              </a:rPr>
              <a:t>Modern Studies</a:t>
            </a:r>
          </a:p>
          <a:p>
            <a:pPr marL="91440" indent="-91440" eaLnBrk="1" fontAlgn="auto" hangingPunct="1">
              <a:spcAft>
                <a:spcPts val="0"/>
              </a:spcAft>
              <a:defRPr/>
            </a:pPr>
            <a:r>
              <a:rPr lang="en-GB" sz="3100" b="1" dirty="0">
                <a:solidFill>
                  <a:schemeClr val="tx1">
                    <a:lumMod val="75000"/>
                    <a:lumOff val="25000"/>
                  </a:schemeClr>
                </a:solidFill>
              </a:rPr>
              <a:t>Drama</a:t>
            </a:r>
          </a:p>
          <a:p>
            <a:pPr marL="91440" indent="-91440" eaLnBrk="1" fontAlgn="auto" hangingPunct="1">
              <a:spcAft>
                <a:spcPts val="0"/>
              </a:spcAft>
              <a:defRPr/>
            </a:pPr>
            <a:r>
              <a:rPr lang="en-GB" sz="3100" b="1" dirty="0">
                <a:solidFill>
                  <a:schemeClr val="tx1">
                    <a:lumMod val="75000"/>
                    <a:lumOff val="25000"/>
                  </a:schemeClr>
                </a:solidFill>
              </a:rPr>
              <a:t>PE</a:t>
            </a:r>
          </a:p>
        </p:txBody>
      </p:sp>
      <p:sp>
        <p:nvSpPr>
          <p:cNvPr id="24582" name="Rectangle 6">
            <a:extLst>
              <a:ext uri="{FF2B5EF4-FFF2-40B4-BE49-F238E27FC236}">
                <a16:creationId xmlns:a16="http://schemas.microsoft.com/office/drawing/2014/main" id="{7B4E0419-B85D-44EA-8AA3-CDE4B786ADA0}"/>
              </a:ext>
            </a:extLst>
          </p:cNvPr>
          <p:cNvSpPr>
            <a:spLocks noGrp="1" noChangeArrowheads="1"/>
          </p:cNvSpPr>
          <p:nvPr>
            <p:ph sz="half" idx="2"/>
          </p:nvPr>
        </p:nvSpPr>
        <p:spPr>
          <a:xfrm>
            <a:off x="4664075" y="1846263"/>
            <a:ext cx="3702050" cy="4022725"/>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en-GB" sz="2800" b="1" u="sng" dirty="0">
                <a:solidFill>
                  <a:schemeClr val="tx1">
                    <a:lumMod val="75000"/>
                    <a:lumOff val="25000"/>
                  </a:schemeClr>
                </a:solidFill>
              </a:rPr>
              <a:t>S4</a:t>
            </a:r>
          </a:p>
          <a:p>
            <a:pPr marL="91440" indent="-91440" eaLnBrk="1" fontAlgn="auto" hangingPunct="1">
              <a:spcAft>
                <a:spcPts val="0"/>
              </a:spcAft>
              <a:defRPr/>
            </a:pPr>
            <a:r>
              <a:rPr lang="en-GB" sz="3300" b="1" dirty="0">
                <a:solidFill>
                  <a:schemeClr val="tx1">
                    <a:lumMod val="75000"/>
                    <a:lumOff val="25000"/>
                  </a:schemeClr>
                </a:solidFill>
              </a:rPr>
              <a:t>English 		N5</a:t>
            </a:r>
          </a:p>
          <a:p>
            <a:pPr marL="91440" indent="-91440" eaLnBrk="1" fontAlgn="auto" hangingPunct="1">
              <a:spcAft>
                <a:spcPts val="0"/>
              </a:spcAft>
              <a:defRPr/>
            </a:pPr>
            <a:r>
              <a:rPr lang="en-GB" sz="3300" b="1" dirty="0">
                <a:solidFill>
                  <a:schemeClr val="tx1">
                    <a:lumMod val="75000"/>
                    <a:lumOff val="25000"/>
                  </a:schemeClr>
                </a:solidFill>
              </a:rPr>
              <a:t>Maths		N5</a:t>
            </a:r>
          </a:p>
          <a:p>
            <a:pPr marL="91440" indent="-91440" eaLnBrk="1" fontAlgn="auto" hangingPunct="1">
              <a:spcAft>
                <a:spcPts val="0"/>
              </a:spcAft>
              <a:defRPr/>
            </a:pPr>
            <a:r>
              <a:rPr lang="en-GB" sz="3300" b="1" dirty="0">
                <a:solidFill>
                  <a:schemeClr val="tx1">
                    <a:lumMod val="75000"/>
                    <a:lumOff val="25000"/>
                  </a:schemeClr>
                </a:solidFill>
              </a:rPr>
              <a:t>Business Man.	N5</a:t>
            </a:r>
          </a:p>
          <a:p>
            <a:pPr marL="91440" indent="-91440" eaLnBrk="1" fontAlgn="auto" hangingPunct="1">
              <a:spcAft>
                <a:spcPts val="0"/>
              </a:spcAft>
              <a:defRPr/>
            </a:pPr>
            <a:r>
              <a:rPr lang="en-GB" sz="3300" b="1" dirty="0">
                <a:solidFill>
                  <a:schemeClr val="tx1">
                    <a:lumMod val="75000"/>
                    <a:lumOff val="25000"/>
                  </a:schemeClr>
                </a:solidFill>
              </a:rPr>
              <a:t>Admin		N5</a:t>
            </a:r>
          </a:p>
          <a:p>
            <a:pPr marL="91440" indent="-91440" eaLnBrk="1" fontAlgn="auto" hangingPunct="1">
              <a:spcAft>
                <a:spcPts val="0"/>
              </a:spcAft>
              <a:defRPr/>
            </a:pPr>
            <a:r>
              <a:rPr lang="en-GB" sz="3300" b="1" dirty="0">
                <a:solidFill>
                  <a:schemeClr val="tx1">
                    <a:lumMod val="75000"/>
                    <a:lumOff val="25000"/>
                  </a:schemeClr>
                </a:solidFill>
              </a:rPr>
              <a:t>Biology		N5</a:t>
            </a:r>
          </a:p>
          <a:p>
            <a:pPr marL="91440" indent="-91440" eaLnBrk="1" fontAlgn="auto" hangingPunct="1">
              <a:spcAft>
                <a:spcPts val="0"/>
              </a:spcAft>
              <a:defRPr/>
            </a:pPr>
            <a:r>
              <a:rPr lang="en-GB" sz="3300" b="1" dirty="0">
                <a:solidFill>
                  <a:schemeClr val="tx1">
                    <a:lumMod val="75000"/>
                    <a:lumOff val="25000"/>
                  </a:schemeClr>
                </a:solidFill>
              </a:rPr>
              <a:t>Drama 		N5</a:t>
            </a:r>
          </a:p>
          <a:p>
            <a:pPr marL="91440" indent="-91440" eaLnBrk="1" fontAlgn="auto" hangingPunct="1">
              <a:spcAft>
                <a:spcPts val="0"/>
              </a:spcAft>
              <a:defRPr/>
            </a:pPr>
            <a:r>
              <a:rPr lang="en-GB" sz="3300" b="1" dirty="0">
                <a:solidFill>
                  <a:schemeClr val="tx1">
                    <a:lumMod val="75000"/>
                    <a:lumOff val="25000"/>
                  </a:schemeClr>
                </a:solidFill>
              </a:rPr>
              <a:t>PE</a:t>
            </a:r>
            <a:r>
              <a:rPr lang="en-GB" sz="2800" b="1" dirty="0">
                <a:solidFill>
                  <a:schemeClr val="tx1">
                    <a:lumMod val="75000"/>
                    <a:lumOff val="25000"/>
                  </a:schemeClr>
                </a:solidFill>
              </a:rPr>
              <a:t>			</a:t>
            </a:r>
            <a:r>
              <a:rPr lang="en-GB" sz="3300" b="1" dirty="0">
                <a:solidFill>
                  <a:schemeClr val="tx1">
                    <a:lumMod val="75000"/>
                    <a:lumOff val="25000"/>
                  </a:schemeClr>
                </a:solidFill>
              </a:rPr>
              <a:t>N4</a:t>
            </a:r>
          </a:p>
          <a:p>
            <a:pPr marL="91440" indent="-91440" eaLnBrk="1" fontAlgn="auto" hangingPunct="1">
              <a:spcAft>
                <a:spcPts val="0"/>
              </a:spcAft>
              <a:buFont typeface="Wingdings" panose="05000000000000000000" pitchFamily="2" charset="2"/>
              <a:buNone/>
              <a:defRPr/>
            </a:pPr>
            <a:endParaRPr lang="en-GB" sz="28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Effect transition="in" filter="blinds(horizontal)">
                                      <p:cBhvr>
                                        <p:cTn id="7" dur="500"/>
                                        <p:tgtEl>
                                          <p:spTgt spid="2458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4581">
                                            <p:txEl>
                                              <p:pRg st="1" end="1"/>
                                            </p:txEl>
                                          </p:spTgt>
                                        </p:tgtEl>
                                        <p:attrNameLst>
                                          <p:attrName>style.visibility</p:attrName>
                                        </p:attrNameLst>
                                      </p:cBhvr>
                                      <p:to>
                                        <p:strVal val="visible"/>
                                      </p:to>
                                    </p:set>
                                    <p:animEffect transition="in" filter="blinds(horizontal)">
                                      <p:cBhvr>
                                        <p:cTn id="10" dur="500"/>
                                        <p:tgtEl>
                                          <p:spTgt spid="2458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4581">
                                            <p:txEl>
                                              <p:pRg st="2" end="2"/>
                                            </p:txEl>
                                          </p:spTgt>
                                        </p:tgtEl>
                                        <p:attrNameLst>
                                          <p:attrName>style.visibility</p:attrName>
                                        </p:attrNameLst>
                                      </p:cBhvr>
                                      <p:to>
                                        <p:strVal val="visible"/>
                                      </p:to>
                                    </p:set>
                                    <p:animEffect transition="in" filter="blinds(horizontal)">
                                      <p:cBhvr>
                                        <p:cTn id="13" dur="500"/>
                                        <p:tgtEl>
                                          <p:spTgt spid="2458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4581">
                                            <p:txEl>
                                              <p:pRg st="3" end="3"/>
                                            </p:txEl>
                                          </p:spTgt>
                                        </p:tgtEl>
                                        <p:attrNameLst>
                                          <p:attrName>style.visibility</p:attrName>
                                        </p:attrNameLst>
                                      </p:cBhvr>
                                      <p:to>
                                        <p:strVal val="visible"/>
                                      </p:to>
                                    </p:set>
                                    <p:animEffect transition="in" filter="blinds(horizontal)">
                                      <p:cBhvr>
                                        <p:cTn id="16" dur="500"/>
                                        <p:tgtEl>
                                          <p:spTgt spid="24581">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4581">
                                            <p:txEl>
                                              <p:pRg st="4" end="4"/>
                                            </p:txEl>
                                          </p:spTgt>
                                        </p:tgtEl>
                                        <p:attrNameLst>
                                          <p:attrName>style.visibility</p:attrName>
                                        </p:attrNameLst>
                                      </p:cBhvr>
                                      <p:to>
                                        <p:strVal val="visible"/>
                                      </p:to>
                                    </p:set>
                                    <p:animEffect transition="in" filter="blinds(horizontal)">
                                      <p:cBhvr>
                                        <p:cTn id="19" dur="500"/>
                                        <p:tgtEl>
                                          <p:spTgt spid="24581">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4581">
                                            <p:txEl>
                                              <p:pRg st="5" end="5"/>
                                            </p:txEl>
                                          </p:spTgt>
                                        </p:tgtEl>
                                        <p:attrNameLst>
                                          <p:attrName>style.visibility</p:attrName>
                                        </p:attrNameLst>
                                      </p:cBhvr>
                                      <p:to>
                                        <p:strVal val="visible"/>
                                      </p:to>
                                    </p:set>
                                    <p:animEffect transition="in" filter="blinds(horizontal)">
                                      <p:cBhvr>
                                        <p:cTn id="22" dur="500"/>
                                        <p:tgtEl>
                                          <p:spTgt spid="24581">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4581">
                                            <p:txEl>
                                              <p:pRg st="6" end="6"/>
                                            </p:txEl>
                                          </p:spTgt>
                                        </p:tgtEl>
                                        <p:attrNameLst>
                                          <p:attrName>style.visibility</p:attrName>
                                        </p:attrNameLst>
                                      </p:cBhvr>
                                      <p:to>
                                        <p:strVal val="visible"/>
                                      </p:to>
                                    </p:set>
                                    <p:animEffect transition="in" filter="blinds(horizontal)">
                                      <p:cBhvr>
                                        <p:cTn id="25" dur="500"/>
                                        <p:tgtEl>
                                          <p:spTgt spid="24581">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4581">
                                            <p:txEl>
                                              <p:pRg st="7" end="7"/>
                                            </p:txEl>
                                          </p:spTgt>
                                        </p:tgtEl>
                                        <p:attrNameLst>
                                          <p:attrName>style.visibility</p:attrName>
                                        </p:attrNameLst>
                                      </p:cBhvr>
                                      <p:to>
                                        <p:strVal val="visible"/>
                                      </p:to>
                                    </p:set>
                                    <p:animEffect transition="in" filter="blinds(horizontal)">
                                      <p:cBhvr>
                                        <p:cTn id="28" dur="500"/>
                                        <p:tgtEl>
                                          <p:spTgt spid="24581">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4581">
                                            <p:txEl>
                                              <p:pRg st="8" end="8"/>
                                            </p:txEl>
                                          </p:spTgt>
                                        </p:tgtEl>
                                        <p:attrNameLst>
                                          <p:attrName>style.visibility</p:attrName>
                                        </p:attrNameLst>
                                      </p:cBhvr>
                                      <p:to>
                                        <p:strVal val="visible"/>
                                      </p:to>
                                    </p:set>
                                    <p:animEffect transition="in" filter="blinds(horizontal)">
                                      <p:cBhvr>
                                        <p:cTn id="31" dur="500"/>
                                        <p:tgtEl>
                                          <p:spTgt spid="24581">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24582">
                                            <p:txEl>
                                              <p:pRg st="0" end="0"/>
                                            </p:txEl>
                                          </p:spTgt>
                                        </p:tgtEl>
                                        <p:attrNameLst>
                                          <p:attrName>style.visibility</p:attrName>
                                        </p:attrNameLst>
                                      </p:cBhvr>
                                      <p:to>
                                        <p:strVal val="visible"/>
                                      </p:to>
                                    </p:set>
                                    <p:animEffect transition="in" filter="blinds(horizontal)">
                                      <p:cBhvr>
                                        <p:cTn id="36" dur="500"/>
                                        <p:tgtEl>
                                          <p:spTgt spid="24582">
                                            <p:txEl>
                                              <p:pRg st="0" end="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24582">
                                            <p:txEl>
                                              <p:pRg st="1" end="1"/>
                                            </p:txEl>
                                          </p:spTgt>
                                        </p:tgtEl>
                                        <p:attrNameLst>
                                          <p:attrName>style.visibility</p:attrName>
                                        </p:attrNameLst>
                                      </p:cBhvr>
                                      <p:to>
                                        <p:strVal val="visible"/>
                                      </p:to>
                                    </p:set>
                                    <p:animEffect transition="in" filter="blinds(horizontal)">
                                      <p:cBhvr>
                                        <p:cTn id="39" dur="500"/>
                                        <p:tgtEl>
                                          <p:spTgt spid="24582">
                                            <p:txEl>
                                              <p:pRg st="1" end="1"/>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24582">
                                            <p:txEl>
                                              <p:pRg st="2" end="2"/>
                                            </p:txEl>
                                          </p:spTgt>
                                        </p:tgtEl>
                                        <p:attrNameLst>
                                          <p:attrName>style.visibility</p:attrName>
                                        </p:attrNameLst>
                                      </p:cBhvr>
                                      <p:to>
                                        <p:strVal val="visible"/>
                                      </p:to>
                                    </p:set>
                                    <p:animEffect transition="in" filter="blinds(horizontal)">
                                      <p:cBhvr>
                                        <p:cTn id="42" dur="500"/>
                                        <p:tgtEl>
                                          <p:spTgt spid="24582">
                                            <p:txEl>
                                              <p:pRg st="2" end="2"/>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24582">
                                            <p:txEl>
                                              <p:pRg st="3" end="3"/>
                                            </p:txEl>
                                          </p:spTgt>
                                        </p:tgtEl>
                                        <p:attrNameLst>
                                          <p:attrName>style.visibility</p:attrName>
                                        </p:attrNameLst>
                                      </p:cBhvr>
                                      <p:to>
                                        <p:strVal val="visible"/>
                                      </p:to>
                                    </p:set>
                                    <p:animEffect transition="in" filter="blinds(horizontal)">
                                      <p:cBhvr>
                                        <p:cTn id="45" dur="500"/>
                                        <p:tgtEl>
                                          <p:spTgt spid="24582">
                                            <p:txEl>
                                              <p:pRg st="3" end="3"/>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24582">
                                            <p:txEl>
                                              <p:pRg st="4" end="4"/>
                                            </p:txEl>
                                          </p:spTgt>
                                        </p:tgtEl>
                                        <p:attrNameLst>
                                          <p:attrName>style.visibility</p:attrName>
                                        </p:attrNameLst>
                                      </p:cBhvr>
                                      <p:to>
                                        <p:strVal val="visible"/>
                                      </p:to>
                                    </p:set>
                                    <p:animEffect transition="in" filter="blinds(horizontal)">
                                      <p:cBhvr>
                                        <p:cTn id="48" dur="500"/>
                                        <p:tgtEl>
                                          <p:spTgt spid="24582">
                                            <p:txEl>
                                              <p:pRg st="4" end="4"/>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24582">
                                            <p:txEl>
                                              <p:pRg st="5" end="5"/>
                                            </p:txEl>
                                          </p:spTgt>
                                        </p:tgtEl>
                                        <p:attrNameLst>
                                          <p:attrName>style.visibility</p:attrName>
                                        </p:attrNameLst>
                                      </p:cBhvr>
                                      <p:to>
                                        <p:strVal val="visible"/>
                                      </p:to>
                                    </p:set>
                                    <p:animEffect transition="in" filter="blinds(horizontal)">
                                      <p:cBhvr>
                                        <p:cTn id="51" dur="500"/>
                                        <p:tgtEl>
                                          <p:spTgt spid="24582">
                                            <p:txEl>
                                              <p:pRg st="5" end="5"/>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24582">
                                            <p:txEl>
                                              <p:pRg st="6" end="6"/>
                                            </p:txEl>
                                          </p:spTgt>
                                        </p:tgtEl>
                                        <p:attrNameLst>
                                          <p:attrName>style.visibility</p:attrName>
                                        </p:attrNameLst>
                                      </p:cBhvr>
                                      <p:to>
                                        <p:strVal val="visible"/>
                                      </p:to>
                                    </p:set>
                                    <p:animEffect transition="in" filter="blinds(horizontal)">
                                      <p:cBhvr>
                                        <p:cTn id="54" dur="500"/>
                                        <p:tgtEl>
                                          <p:spTgt spid="24582">
                                            <p:txEl>
                                              <p:pRg st="6" end="6"/>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24582">
                                            <p:txEl>
                                              <p:pRg st="7" end="7"/>
                                            </p:txEl>
                                          </p:spTgt>
                                        </p:tgtEl>
                                        <p:attrNameLst>
                                          <p:attrName>style.visibility</p:attrName>
                                        </p:attrNameLst>
                                      </p:cBhvr>
                                      <p:to>
                                        <p:strVal val="visible"/>
                                      </p:to>
                                    </p:set>
                                    <p:animEffect transition="in" filter="blinds(horizontal)">
                                      <p:cBhvr>
                                        <p:cTn id="57" dur="500"/>
                                        <p:tgtEl>
                                          <p:spTgt spid="2458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a:extLst>
              <a:ext uri="{FF2B5EF4-FFF2-40B4-BE49-F238E27FC236}">
                <a16:creationId xmlns:a16="http://schemas.microsoft.com/office/drawing/2014/main" id="{69E74C08-BA0B-4715-B29E-5EFE977E9850}"/>
              </a:ext>
            </a:extLst>
          </p:cNvPr>
          <p:cNvSpPr>
            <a:spLocks noGrp="1" noChangeArrowheads="1"/>
          </p:cNvSpPr>
          <p:nvPr>
            <p:ph type="title"/>
          </p:nvPr>
        </p:nvSpPr>
        <p:spPr>
          <a:xfrm>
            <a:off x="822325" y="287338"/>
            <a:ext cx="7543800" cy="1449387"/>
          </a:xfrm>
        </p:spPr>
        <p:txBody>
          <a:bodyPr/>
          <a:lstStyle/>
          <a:p>
            <a:pPr eaLnBrk="1" fontAlgn="auto" hangingPunct="1">
              <a:spcAft>
                <a:spcPts val="0"/>
              </a:spcAft>
              <a:defRPr/>
            </a:pPr>
            <a:r>
              <a:rPr lang="en-GB" sz="5400" b="1" dirty="0">
                <a:solidFill>
                  <a:schemeClr val="tx1">
                    <a:lumMod val="75000"/>
                    <a:lumOff val="25000"/>
                  </a:schemeClr>
                </a:solidFill>
              </a:rPr>
              <a:t>Sandra</a:t>
            </a:r>
          </a:p>
        </p:txBody>
      </p:sp>
      <p:sp>
        <p:nvSpPr>
          <p:cNvPr id="26629" name="Rectangle 5">
            <a:extLst>
              <a:ext uri="{FF2B5EF4-FFF2-40B4-BE49-F238E27FC236}">
                <a16:creationId xmlns:a16="http://schemas.microsoft.com/office/drawing/2014/main" id="{EA96BA41-EA1B-4383-BCA3-B2363D45DEBA}"/>
              </a:ext>
            </a:extLst>
          </p:cNvPr>
          <p:cNvSpPr>
            <a:spLocks noGrp="1" noChangeArrowheads="1"/>
          </p:cNvSpPr>
          <p:nvPr>
            <p:ph sz="half" idx="1"/>
          </p:nvPr>
        </p:nvSpPr>
        <p:spPr>
          <a:xfrm>
            <a:off x="685800" y="1484313"/>
            <a:ext cx="3829050" cy="4306887"/>
          </a:xfrm>
        </p:spPr>
        <p:txBody>
          <a:bodyPr rtlCol="0">
            <a:normAutofit fontScale="77500" lnSpcReduction="20000"/>
          </a:bodyPr>
          <a:lstStyle/>
          <a:p>
            <a:pPr marL="0" indent="0" eaLnBrk="1" fontAlgn="auto" hangingPunct="1">
              <a:spcAft>
                <a:spcPts val="0"/>
              </a:spcAft>
              <a:buFont typeface="Arial" panose="020B0604020202020204" pitchFamily="34" charset="0"/>
              <a:buNone/>
              <a:defRPr/>
            </a:pPr>
            <a:endParaRPr lang="en-GB" sz="2800" b="1" u="sng" dirty="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r>
              <a:rPr lang="en-GB" sz="4000" b="1" u="sng" dirty="0">
                <a:solidFill>
                  <a:schemeClr val="tx1">
                    <a:lumMod val="75000"/>
                    <a:lumOff val="25000"/>
                  </a:schemeClr>
                </a:solidFill>
              </a:rPr>
              <a:t>S5</a:t>
            </a:r>
          </a:p>
          <a:p>
            <a:pPr marL="91440" indent="-91440" eaLnBrk="1" fontAlgn="auto" hangingPunct="1">
              <a:spcAft>
                <a:spcPts val="0"/>
              </a:spcAft>
              <a:defRPr/>
            </a:pPr>
            <a:r>
              <a:rPr lang="en-GB" sz="4000" b="1" dirty="0">
                <a:solidFill>
                  <a:schemeClr val="tx1">
                    <a:lumMod val="75000"/>
                    <a:lumOff val="25000"/>
                  </a:schemeClr>
                </a:solidFill>
              </a:rPr>
              <a:t>English		H</a:t>
            </a:r>
          </a:p>
          <a:p>
            <a:pPr marL="91440" indent="-91440" eaLnBrk="1" fontAlgn="auto" hangingPunct="1">
              <a:spcAft>
                <a:spcPts val="0"/>
              </a:spcAft>
              <a:defRPr/>
            </a:pPr>
            <a:r>
              <a:rPr lang="en-GB" sz="4000" b="1" dirty="0">
                <a:solidFill>
                  <a:schemeClr val="tx1">
                    <a:lumMod val="75000"/>
                    <a:lumOff val="25000"/>
                  </a:schemeClr>
                </a:solidFill>
              </a:rPr>
              <a:t>Maths		H</a:t>
            </a:r>
          </a:p>
          <a:p>
            <a:pPr marL="91440" indent="-91440" eaLnBrk="1" fontAlgn="auto" hangingPunct="1">
              <a:spcAft>
                <a:spcPts val="0"/>
              </a:spcAft>
              <a:defRPr/>
            </a:pPr>
            <a:r>
              <a:rPr lang="en-GB" sz="4000" b="1" dirty="0">
                <a:solidFill>
                  <a:schemeClr val="tx1">
                    <a:lumMod val="75000"/>
                    <a:lumOff val="25000"/>
                  </a:schemeClr>
                </a:solidFill>
              </a:rPr>
              <a:t>Bus Man		H</a:t>
            </a:r>
          </a:p>
          <a:p>
            <a:pPr marL="91440" indent="-91440" eaLnBrk="1" fontAlgn="auto" hangingPunct="1">
              <a:spcAft>
                <a:spcPts val="0"/>
              </a:spcAft>
              <a:defRPr/>
            </a:pPr>
            <a:r>
              <a:rPr lang="en-GB" sz="4000" b="1" dirty="0">
                <a:solidFill>
                  <a:srgbClr val="FF0000"/>
                </a:solidFill>
              </a:rPr>
              <a:t>Foundation Apprenticeship</a:t>
            </a:r>
          </a:p>
          <a:p>
            <a:pPr marL="91440" indent="-91440" eaLnBrk="1" fontAlgn="auto" hangingPunct="1">
              <a:spcAft>
                <a:spcPts val="0"/>
              </a:spcAft>
              <a:defRPr/>
            </a:pPr>
            <a:r>
              <a:rPr lang="en-GB" sz="4000" b="1" dirty="0">
                <a:solidFill>
                  <a:srgbClr val="FF0000"/>
                </a:solidFill>
              </a:rPr>
              <a:t>(Financial Services)</a:t>
            </a:r>
          </a:p>
          <a:p>
            <a:pPr marL="91440" indent="-91440" eaLnBrk="1" fontAlgn="auto" hangingPunct="1">
              <a:spcAft>
                <a:spcPts val="0"/>
              </a:spcAft>
              <a:defRPr/>
            </a:pPr>
            <a:r>
              <a:rPr lang="en-GB" sz="4000" b="1" dirty="0">
                <a:solidFill>
                  <a:schemeClr val="tx1">
                    <a:lumMod val="75000"/>
                    <a:lumOff val="25000"/>
                  </a:schemeClr>
                </a:solidFill>
              </a:rPr>
              <a:t>Admin 		H</a:t>
            </a:r>
          </a:p>
          <a:p>
            <a:pPr marL="91440" indent="-91440" eaLnBrk="1" fontAlgn="auto" hangingPunct="1">
              <a:spcAft>
                <a:spcPts val="0"/>
              </a:spcAft>
              <a:buFont typeface="Wingdings" panose="05000000000000000000" pitchFamily="2" charset="2"/>
              <a:buNone/>
              <a:defRPr/>
            </a:pPr>
            <a:endParaRPr lang="en-GB" sz="2800" dirty="0">
              <a:solidFill>
                <a:schemeClr val="tx1">
                  <a:lumMod val="75000"/>
                  <a:lumOff val="25000"/>
                </a:schemeClr>
              </a:solidFill>
            </a:endParaRPr>
          </a:p>
        </p:txBody>
      </p:sp>
      <p:sp>
        <p:nvSpPr>
          <p:cNvPr id="26630" name="Rectangle 6">
            <a:extLst>
              <a:ext uri="{FF2B5EF4-FFF2-40B4-BE49-F238E27FC236}">
                <a16:creationId xmlns:a16="http://schemas.microsoft.com/office/drawing/2014/main" id="{6BD78BA2-A314-48EE-AC1B-967F0F9B202A}"/>
              </a:ext>
            </a:extLst>
          </p:cNvPr>
          <p:cNvSpPr>
            <a:spLocks noGrp="1" noChangeArrowheads="1"/>
          </p:cNvSpPr>
          <p:nvPr>
            <p:ph sz="half" idx="2"/>
          </p:nvPr>
        </p:nvSpPr>
        <p:spPr>
          <a:xfrm>
            <a:off x="4630738" y="1484313"/>
            <a:ext cx="3819525" cy="5113337"/>
          </a:xfrm>
        </p:spPr>
        <p:txBody>
          <a:bodyPr rtlCol="0">
            <a:normAutofit fontScale="77500" lnSpcReduction="20000"/>
          </a:bodyPr>
          <a:lstStyle/>
          <a:p>
            <a:pPr marL="0" indent="0" eaLnBrk="1" fontAlgn="auto" hangingPunct="1">
              <a:spcAft>
                <a:spcPts val="0"/>
              </a:spcAft>
              <a:buFont typeface="Arial" panose="020B0604020202020204" pitchFamily="34" charset="0"/>
              <a:buNone/>
              <a:defRPr/>
            </a:pPr>
            <a:endParaRPr lang="en-GB" sz="4500" b="1" u="sng" dirty="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r>
              <a:rPr lang="en-GB" sz="4500" b="1" u="sng" dirty="0">
                <a:solidFill>
                  <a:schemeClr val="tx1">
                    <a:lumMod val="75000"/>
                    <a:lumOff val="25000"/>
                  </a:schemeClr>
                </a:solidFill>
              </a:rPr>
              <a:t>S6</a:t>
            </a:r>
          </a:p>
          <a:p>
            <a:pPr marL="91440" indent="-91440" eaLnBrk="1" fontAlgn="auto" hangingPunct="1">
              <a:spcAft>
                <a:spcPts val="0"/>
              </a:spcAft>
              <a:defRPr/>
            </a:pPr>
            <a:r>
              <a:rPr lang="en-GB" sz="3800" b="1" dirty="0">
                <a:solidFill>
                  <a:schemeClr val="tx1"/>
                </a:solidFill>
              </a:rPr>
              <a:t>Maths 		AH</a:t>
            </a:r>
          </a:p>
          <a:p>
            <a:pPr marL="0" indent="0" eaLnBrk="1" fontAlgn="auto" hangingPunct="1">
              <a:spcAft>
                <a:spcPts val="0"/>
              </a:spcAft>
              <a:buFont typeface="Calibri" panose="020F0502020204030204" pitchFamily="34" charset="0"/>
              <a:buNone/>
              <a:defRPr/>
            </a:pPr>
            <a:r>
              <a:rPr lang="en-GB" sz="3800" b="1" dirty="0">
                <a:solidFill>
                  <a:schemeClr val="tx1"/>
                </a:solidFill>
              </a:rPr>
              <a:t> Bus Man		AH</a:t>
            </a:r>
          </a:p>
          <a:p>
            <a:pPr marL="91440" indent="-91440" eaLnBrk="1" fontAlgn="auto" hangingPunct="1">
              <a:spcAft>
                <a:spcPts val="0"/>
              </a:spcAft>
              <a:defRPr/>
            </a:pPr>
            <a:r>
              <a:rPr lang="en-GB" sz="3800" b="1" dirty="0">
                <a:solidFill>
                  <a:schemeClr val="tx1"/>
                </a:solidFill>
              </a:rPr>
              <a:t>Apps of Maths	H</a:t>
            </a:r>
          </a:p>
          <a:p>
            <a:pPr marL="91440" indent="-91440" eaLnBrk="1" fontAlgn="auto" hangingPunct="1">
              <a:spcAft>
                <a:spcPts val="0"/>
              </a:spcAft>
              <a:defRPr/>
            </a:pPr>
            <a:r>
              <a:rPr lang="en-GB" sz="3800" b="1" dirty="0">
                <a:solidFill>
                  <a:schemeClr val="tx1"/>
                </a:solidFill>
              </a:rPr>
              <a:t>Economics		H</a:t>
            </a:r>
          </a:p>
          <a:p>
            <a:pPr marL="91440" indent="-91440" eaLnBrk="1" fontAlgn="auto" hangingPunct="1">
              <a:spcAft>
                <a:spcPts val="0"/>
              </a:spcAft>
              <a:buFont typeface="Wingdings" panose="05000000000000000000" pitchFamily="2" charset="2"/>
              <a:buNone/>
              <a:defRPr/>
            </a:pPr>
            <a:endParaRPr lang="en-GB" sz="3800" b="1" dirty="0">
              <a:solidFill>
                <a:schemeClr val="tx1">
                  <a:lumMod val="75000"/>
                  <a:lumOff val="25000"/>
                </a:schemeClr>
              </a:solidFill>
            </a:endParaRPr>
          </a:p>
          <a:p>
            <a:pPr marL="0" indent="0" eaLnBrk="1" fontAlgn="auto" hangingPunct="1">
              <a:spcAft>
                <a:spcPts val="0"/>
              </a:spcAft>
              <a:buFont typeface="Wingdings" panose="05000000000000000000" pitchFamily="2" charset="2"/>
              <a:buNone/>
              <a:defRPr/>
            </a:pPr>
            <a:r>
              <a:rPr lang="en-GB" sz="3800" b="1" dirty="0">
                <a:solidFill>
                  <a:schemeClr val="tx1">
                    <a:lumMod val="75000"/>
                    <a:lumOff val="25000"/>
                  </a:schemeClr>
                </a:solidFill>
              </a:rPr>
              <a:t>=&gt;Modern Apprenticeship/Uni</a:t>
            </a:r>
          </a:p>
          <a:p>
            <a:pPr marL="91440" indent="-91440" eaLnBrk="1" fontAlgn="auto" hangingPunct="1">
              <a:spcAft>
                <a:spcPts val="0"/>
              </a:spcAft>
              <a:buFont typeface="Wingdings" panose="05000000000000000000" pitchFamily="2" charset="2"/>
              <a:buNone/>
              <a:defRPr/>
            </a:pPr>
            <a:endParaRPr lang="en-GB" sz="28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29">
                                            <p:txEl>
                                              <p:pRg st="1" end="1"/>
                                            </p:txEl>
                                          </p:spTgt>
                                        </p:tgtEl>
                                        <p:attrNameLst>
                                          <p:attrName>style.visibility</p:attrName>
                                        </p:attrNameLst>
                                      </p:cBhvr>
                                      <p:to>
                                        <p:strVal val="visible"/>
                                      </p:to>
                                    </p:set>
                                    <p:animEffect transition="in" filter="blinds(horizontal)">
                                      <p:cBhvr>
                                        <p:cTn id="7" dur="500"/>
                                        <p:tgtEl>
                                          <p:spTgt spid="2662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6629">
                                            <p:txEl>
                                              <p:pRg st="2" end="2"/>
                                            </p:txEl>
                                          </p:spTgt>
                                        </p:tgtEl>
                                        <p:attrNameLst>
                                          <p:attrName>style.visibility</p:attrName>
                                        </p:attrNameLst>
                                      </p:cBhvr>
                                      <p:to>
                                        <p:strVal val="visible"/>
                                      </p:to>
                                    </p:set>
                                    <p:animEffect transition="in" filter="blinds(horizontal)">
                                      <p:cBhvr>
                                        <p:cTn id="10" dur="500"/>
                                        <p:tgtEl>
                                          <p:spTgt spid="26629">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6629">
                                            <p:txEl>
                                              <p:pRg st="3" end="3"/>
                                            </p:txEl>
                                          </p:spTgt>
                                        </p:tgtEl>
                                        <p:attrNameLst>
                                          <p:attrName>style.visibility</p:attrName>
                                        </p:attrNameLst>
                                      </p:cBhvr>
                                      <p:to>
                                        <p:strVal val="visible"/>
                                      </p:to>
                                    </p:set>
                                    <p:animEffect transition="in" filter="blinds(horizontal)">
                                      <p:cBhvr>
                                        <p:cTn id="13" dur="500"/>
                                        <p:tgtEl>
                                          <p:spTgt spid="26629">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6629">
                                            <p:txEl>
                                              <p:pRg st="4" end="4"/>
                                            </p:txEl>
                                          </p:spTgt>
                                        </p:tgtEl>
                                        <p:attrNameLst>
                                          <p:attrName>style.visibility</p:attrName>
                                        </p:attrNameLst>
                                      </p:cBhvr>
                                      <p:to>
                                        <p:strVal val="visible"/>
                                      </p:to>
                                    </p:set>
                                    <p:animEffect transition="in" filter="blinds(horizontal)">
                                      <p:cBhvr>
                                        <p:cTn id="16" dur="500"/>
                                        <p:tgtEl>
                                          <p:spTgt spid="26629">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6629">
                                            <p:txEl>
                                              <p:pRg st="5" end="5"/>
                                            </p:txEl>
                                          </p:spTgt>
                                        </p:tgtEl>
                                        <p:attrNameLst>
                                          <p:attrName>style.visibility</p:attrName>
                                        </p:attrNameLst>
                                      </p:cBhvr>
                                      <p:to>
                                        <p:strVal val="visible"/>
                                      </p:to>
                                    </p:set>
                                    <p:animEffect transition="in" filter="blinds(horizontal)">
                                      <p:cBhvr>
                                        <p:cTn id="19" dur="500"/>
                                        <p:tgtEl>
                                          <p:spTgt spid="26629">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6629">
                                            <p:txEl>
                                              <p:pRg st="6" end="6"/>
                                            </p:txEl>
                                          </p:spTgt>
                                        </p:tgtEl>
                                        <p:attrNameLst>
                                          <p:attrName>style.visibility</p:attrName>
                                        </p:attrNameLst>
                                      </p:cBhvr>
                                      <p:to>
                                        <p:strVal val="visible"/>
                                      </p:to>
                                    </p:set>
                                    <p:animEffect transition="in" filter="blinds(horizontal)">
                                      <p:cBhvr>
                                        <p:cTn id="22" dur="500"/>
                                        <p:tgtEl>
                                          <p:spTgt spid="26629">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6629">
                                            <p:txEl>
                                              <p:pRg st="7" end="7"/>
                                            </p:txEl>
                                          </p:spTgt>
                                        </p:tgtEl>
                                        <p:attrNameLst>
                                          <p:attrName>style.visibility</p:attrName>
                                        </p:attrNameLst>
                                      </p:cBhvr>
                                      <p:to>
                                        <p:strVal val="visible"/>
                                      </p:to>
                                    </p:set>
                                    <p:animEffect transition="in" filter="blinds(horizontal)">
                                      <p:cBhvr>
                                        <p:cTn id="25" dur="500"/>
                                        <p:tgtEl>
                                          <p:spTgt spid="26629">
                                            <p:txEl>
                                              <p:pRg st="7" end="7"/>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6630">
                                            <p:txEl>
                                              <p:pRg st="1" end="1"/>
                                            </p:txEl>
                                          </p:spTgt>
                                        </p:tgtEl>
                                        <p:attrNameLst>
                                          <p:attrName>style.visibility</p:attrName>
                                        </p:attrNameLst>
                                      </p:cBhvr>
                                      <p:to>
                                        <p:strVal val="visible"/>
                                      </p:to>
                                    </p:set>
                                    <p:animEffect transition="in" filter="blinds(horizontal)">
                                      <p:cBhvr>
                                        <p:cTn id="30" dur="500"/>
                                        <p:tgtEl>
                                          <p:spTgt spid="26630">
                                            <p:txEl>
                                              <p:pRg st="1" end="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6630">
                                            <p:txEl>
                                              <p:pRg st="2" end="2"/>
                                            </p:txEl>
                                          </p:spTgt>
                                        </p:tgtEl>
                                        <p:attrNameLst>
                                          <p:attrName>style.visibility</p:attrName>
                                        </p:attrNameLst>
                                      </p:cBhvr>
                                      <p:to>
                                        <p:strVal val="visible"/>
                                      </p:to>
                                    </p:set>
                                    <p:animEffect transition="in" filter="blinds(horizontal)">
                                      <p:cBhvr>
                                        <p:cTn id="33" dur="500"/>
                                        <p:tgtEl>
                                          <p:spTgt spid="26630">
                                            <p:txEl>
                                              <p:pRg st="2" end="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6630">
                                            <p:txEl>
                                              <p:pRg st="3" end="3"/>
                                            </p:txEl>
                                          </p:spTgt>
                                        </p:tgtEl>
                                        <p:attrNameLst>
                                          <p:attrName>style.visibility</p:attrName>
                                        </p:attrNameLst>
                                      </p:cBhvr>
                                      <p:to>
                                        <p:strVal val="visible"/>
                                      </p:to>
                                    </p:set>
                                    <p:animEffect transition="in" filter="blinds(horizontal)">
                                      <p:cBhvr>
                                        <p:cTn id="36" dur="500"/>
                                        <p:tgtEl>
                                          <p:spTgt spid="26630">
                                            <p:txEl>
                                              <p:pRg st="3" end="3"/>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26630">
                                            <p:txEl>
                                              <p:pRg st="4" end="4"/>
                                            </p:txEl>
                                          </p:spTgt>
                                        </p:tgtEl>
                                        <p:attrNameLst>
                                          <p:attrName>style.visibility</p:attrName>
                                        </p:attrNameLst>
                                      </p:cBhvr>
                                      <p:to>
                                        <p:strVal val="visible"/>
                                      </p:to>
                                    </p:set>
                                    <p:animEffect transition="in" filter="blinds(horizontal)">
                                      <p:cBhvr>
                                        <p:cTn id="39" dur="500"/>
                                        <p:tgtEl>
                                          <p:spTgt spid="26630">
                                            <p:txEl>
                                              <p:pRg st="4" end="4"/>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26630">
                                            <p:txEl>
                                              <p:pRg st="5" end="5"/>
                                            </p:txEl>
                                          </p:spTgt>
                                        </p:tgtEl>
                                        <p:attrNameLst>
                                          <p:attrName>style.visibility</p:attrName>
                                        </p:attrNameLst>
                                      </p:cBhvr>
                                      <p:to>
                                        <p:strVal val="visible"/>
                                      </p:to>
                                    </p:set>
                                    <p:animEffect transition="in" filter="blinds(horizontal)">
                                      <p:cBhvr>
                                        <p:cTn id="42" dur="500"/>
                                        <p:tgtEl>
                                          <p:spTgt spid="26630">
                                            <p:txEl>
                                              <p:pRg st="5" end="5"/>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26630">
                                            <p:txEl>
                                              <p:pRg st="7" end="7"/>
                                            </p:txEl>
                                          </p:spTgt>
                                        </p:tgtEl>
                                        <p:attrNameLst>
                                          <p:attrName>style.visibility</p:attrName>
                                        </p:attrNameLst>
                                      </p:cBhvr>
                                      <p:to>
                                        <p:strVal val="visible"/>
                                      </p:to>
                                    </p:set>
                                    <p:animEffect transition="in" filter="blinds(horizontal)">
                                      <p:cBhvr>
                                        <p:cTn id="45" dur="500"/>
                                        <p:tgtEl>
                                          <p:spTgt spid="266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a:extLst>
              <a:ext uri="{FF2B5EF4-FFF2-40B4-BE49-F238E27FC236}">
                <a16:creationId xmlns:a16="http://schemas.microsoft.com/office/drawing/2014/main" id="{DD86241E-807A-4C23-AF65-CCC736B07A8E}"/>
              </a:ext>
            </a:extLst>
          </p:cNvPr>
          <p:cNvSpPr>
            <a:spLocks noGrp="1" noChangeArrowheads="1"/>
          </p:cNvSpPr>
          <p:nvPr>
            <p:ph type="title"/>
          </p:nvPr>
        </p:nvSpPr>
        <p:spPr>
          <a:xfrm>
            <a:off x="822325" y="287338"/>
            <a:ext cx="7543800" cy="1449387"/>
          </a:xfrm>
        </p:spPr>
        <p:txBody>
          <a:bodyPr/>
          <a:lstStyle/>
          <a:p>
            <a:pPr eaLnBrk="1" fontAlgn="auto" hangingPunct="1">
              <a:spcAft>
                <a:spcPts val="0"/>
              </a:spcAft>
              <a:defRPr/>
            </a:pPr>
            <a:r>
              <a:rPr lang="en-GB" sz="6000" b="1" dirty="0">
                <a:solidFill>
                  <a:schemeClr val="tx1">
                    <a:lumMod val="75000"/>
                    <a:lumOff val="25000"/>
                  </a:schemeClr>
                </a:solidFill>
              </a:rPr>
              <a:t>Fatima</a:t>
            </a:r>
          </a:p>
        </p:txBody>
      </p:sp>
      <p:sp>
        <p:nvSpPr>
          <p:cNvPr id="28677" name="Rectangle 5">
            <a:extLst>
              <a:ext uri="{FF2B5EF4-FFF2-40B4-BE49-F238E27FC236}">
                <a16:creationId xmlns:a16="http://schemas.microsoft.com/office/drawing/2014/main" id="{8A4ED887-AD67-4171-B8DD-6ACDDDEBD97B}"/>
              </a:ext>
            </a:extLst>
          </p:cNvPr>
          <p:cNvSpPr>
            <a:spLocks noGrp="1" noChangeArrowheads="1"/>
          </p:cNvSpPr>
          <p:nvPr>
            <p:ph sz="half" idx="1"/>
          </p:nvPr>
        </p:nvSpPr>
        <p:spPr>
          <a:xfrm>
            <a:off x="822325" y="1846263"/>
            <a:ext cx="3703638" cy="4022725"/>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en-GB" sz="3100" b="1" u="sng" dirty="0">
                <a:solidFill>
                  <a:schemeClr val="tx1">
                    <a:lumMod val="75000"/>
                    <a:lumOff val="25000"/>
                  </a:schemeClr>
                </a:solidFill>
              </a:rPr>
              <a:t>S3</a:t>
            </a:r>
          </a:p>
          <a:p>
            <a:pPr marL="91440" indent="-91440" eaLnBrk="1" fontAlgn="auto" hangingPunct="1">
              <a:spcAft>
                <a:spcPts val="0"/>
              </a:spcAft>
              <a:defRPr/>
            </a:pPr>
            <a:r>
              <a:rPr lang="en-GB" sz="3100" b="1" dirty="0">
                <a:solidFill>
                  <a:schemeClr val="tx1">
                    <a:lumMod val="75000"/>
                    <a:lumOff val="25000"/>
                  </a:schemeClr>
                </a:solidFill>
              </a:rPr>
              <a:t>English/ESOL</a:t>
            </a:r>
          </a:p>
          <a:p>
            <a:pPr marL="91440" indent="-91440" eaLnBrk="1" fontAlgn="auto" hangingPunct="1">
              <a:spcAft>
                <a:spcPts val="0"/>
              </a:spcAft>
              <a:defRPr/>
            </a:pPr>
            <a:r>
              <a:rPr lang="en-GB" sz="3100" b="1" dirty="0">
                <a:solidFill>
                  <a:schemeClr val="tx1">
                    <a:lumMod val="75000"/>
                    <a:lumOff val="25000"/>
                  </a:schemeClr>
                </a:solidFill>
              </a:rPr>
              <a:t>Maths</a:t>
            </a:r>
          </a:p>
          <a:p>
            <a:pPr marL="91440" indent="-91440" eaLnBrk="1" fontAlgn="auto" hangingPunct="1">
              <a:spcAft>
                <a:spcPts val="0"/>
              </a:spcAft>
              <a:defRPr/>
            </a:pPr>
            <a:r>
              <a:rPr lang="en-GB" sz="3100" b="1" dirty="0">
                <a:solidFill>
                  <a:schemeClr val="tx1">
                    <a:lumMod val="75000"/>
                    <a:lumOff val="25000"/>
                  </a:schemeClr>
                </a:solidFill>
              </a:rPr>
              <a:t>French</a:t>
            </a:r>
          </a:p>
          <a:p>
            <a:pPr marL="91440" indent="-91440" eaLnBrk="1" fontAlgn="auto" hangingPunct="1">
              <a:spcAft>
                <a:spcPts val="0"/>
              </a:spcAft>
              <a:defRPr/>
            </a:pPr>
            <a:r>
              <a:rPr lang="en-GB" sz="3100" b="1" dirty="0">
                <a:solidFill>
                  <a:schemeClr val="tx1">
                    <a:lumMod val="75000"/>
                    <a:lumOff val="25000"/>
                  </a:schemeClr>
                </a:solidFill>
              </a:rPr>
              <a:t>HFT</a:t>
            </a:r>
          </a:p>
          <a:p>
            <a:pPr marL="91440" indent="-91440" eaLnBrk="1" fontAlgn="auto" hangingPunct="1">
              <a:spcAft>
                <a:spcPts val="0"/>
              </a:spcAft>
              <a:defRPr/>
            </a:pPr>
            <a:r>
              <a:rPr lang="en-GB" sz="3100" b="1" dirty="0">
                <a:solidFill>
                  <a:schemeClr val="tx1">
                    <a:lumMod val="75000"/>
                    <a:lumOff val="25000"/>
                  </a:schemeClr>
                </a:solidFill>
              </a:rPr>
              <a:t>Drama</a:t>
            </a:r>
          </a:p>
          <a:p>
            <a:pPr marL="91440" indent="-91440" eaLnBrk="1" fontAlgn="auto" hangingPunct="1">
              <a:spcAft>
                <a:spcPts val="0"/>
              </a:spcAft>
              <a:defRPr/>
            </a:pPr>
            <a:r>
              <a:rPr lang="en-GB" sz="3100" b="1" dirty="0">
                <a:solidFill>
                  <a:srgbClr val="FF0000"/>
                </a:solidFill>
              </a:rPr>
              <a:t>Achieve*</a:t>
            </a:r>
          </a:p>
          <a:p>
            <a:pPr marL="91440" indent="-91440" eaLnBrk="1" fontAlgn="auto" hangingPunct="1">
              <a:spcAft>
                <a:spcPts val="0"/>
              </a:spcAft>
              <a:defRPr/>
            </a:pPr>
            <a:r>
              <a:rPr lang="en-GB" sz="3100" b="1" dirty="0">
                <a:solidFill>
                  <a:schemeClr val="tx1">
                    <a:lumMod val="75000"/>
                    <a:lumOff val="25000"/>
                  </a:schemeClr>
                </a:solidFill>
              </a:rPr>
              <a:t>Physics</a:t>
            </a:r>
          </a:p>
          <a:p>
            <a:pPr marL="91440" indent="-91440" eaLnBrk="1" fontAlgn="auto" hangingPunct="1">
              <a:spcAft>
                <a:spcPts val="0"/>
              </a:spcAft>
              <a:defRPr/>
            </a:pPr>
            <a:r>
              <a:rPr lang="en-GB" sz="3100" b="1" dirty="0">
                <a:solidFill>
                  <a:schemeClr val="tx1">
                    <a:lumMod val="75000"/>
                    <a:lumOff val="25000"/>
                  </a:schemeClr>
                </a:solidFill>
              </a:rPr>
              <a:t>PE</a:t>
            </a:r>
          </a:p>
          <a:p>
            <a:pPr marL="91440" indent="-91440" eaLnBrk="1" fontAlgn="auto" hangingPunct="1">
              <a:spcAft>
                <a:spcPts val="0"/>
              </a:spcAft>
              <a:defRPr/>
            </a:pPr>
            <a:endParaRPr lang="en-GB" sz="2800" dirty="0">
              <a:solidFill>
                <a:schemeClr val="tx1">
                  <a:lumMod val="75000"/>
                  <a:lumOff val="25000"/>
                </a:schemeClr>
              </a:solidFill>
            </a:endParaRPr>
          </a:p>
          <a:p>
            <a:pPr marL="91440" indent="-91440" eaLnBrk="1" fontAlgn="auto" hangingPunct="1">
              <a:spcAft>
                <a:spcPts val="0"/>
              </a:spcAft>
              <a:defRPr/>
            </a:pPr>
            <a:endParaRPr lang="en-GB" sz="2800" dirty="0">
              <a:solidFill>
                <a:schemeClr val="tx1">
                  <a:lumMod val="75000"/>
                  <a:lumOff val="25000"/>
                </a:schemeClr>
              </a:solidFill>
            </a:endParaRPr>
          </a:p>
        </p:txBody>
      </p:sp>
      <p:sp>
        <p:nvSpPr>
          <p:cNvPr id="28678" name="Rectangle 6">
            <a:extLst>
              <a:ext uri="{FF2B5EF4-FFF2-40B4-BE49-F238E27FC236}">
                <a16:creationId xmlns:a16="http://schemas.microsoft.com/office/drawing/2014/main" id="{A068A146-B208-4AC5-A2E1-B406DAE8290F}"/>
              </a:ext>
            </a:extLst>
          </p:cNvPr>
          <p:cNvSpPr>
            <a:spLocks noGrp="1" noChangeArrowheads="1"/>
          </p:cNvSpPr>
          <p:nvPr>
            <p:ph sz="half" idx="2"/>
          </p:nvPr>
        </p:nvSpPr>
        <p:spPr>
          <a:xfrm>
            <a:off x="4211960" y="1846263"/>
            <a:ext cx="4154165" cy="4022725"/>
          </a:xfrm>
        </p:spPr>
        <p:txBody>
          <a:bodyPr rtlCol="0">
            <a:noAutofit/>
          </a:bodyPr>
          <a:lstStyle/>
          <a:p>
            <a:pPr marL="0" indent="0" eaLnBrk="1" fontAlgn="auto" hangingPunct="1">
              <a:spcAft>
                <a:spcPts val="0"/>
              </a:spcAft>
              <a:buFont typeface="Arial" panose="020B0604020202020204" pitchFamily="34" charset="0"/>
              <a:buNone/>
              <a:defRPr/>
            </a:pPr>
            <a:r>
              <a:rPr lang="en-GB" sz="2400" b="1" u="sng" dirty="0">
                <a:solidFill>
                  <a:schemeClr val="tx1">
                    <a:lumMod val="75000"/>
                    <a:lumOff val="25000"/>
                  </a:schemeClr>
                </a:solidFill>
              </a:rPr>
              <a:t>S4</a:t>
            </a:r>
          </a:p>
          <a:p>
            <a:pPr marL="91440" indent="-91440" eaLnBrk="1" fontAlgn="auto" hangingPunct="1">
              <a:spcAft>
                <a:spcPts val="0"/>
              </a:spcAft>
              <a:defRPr/>
            </a:pPr>
            <a:r>
              <a:rPr lang="en-GB" sz="2400" b="1" dirty="0">
                <a:solidFill>
                  <a:schemeClr val="tx1">
                    <a:lumMod val="75000"/>
                    <a:lumOff val="25000"/>
                  </a:schemeClr>
                </a:solidFill>
              </a:rPr>
              <a:t>ESOL			N4</a:t>
            </a:r>
          </a:p>
          <a:p>
            <a:pPr marL="91440" indent="-91440" eaLnBrk="1" fontAlgn="auto" hangingPunct="1">
              <a:spcAft>
                <a:spcPts val="0"/>
              </a:spcAft>
              <a:defRPr/>
            </a:pPr>
            <a:r>
              <a:rPr lang="en-GB" sz="2400" b="1" dirty="0">
                <a:solidFill>
                  <a:schemeClr val="tx1">
                    <a:lumMod val="75000"/>
                    <a:lumOff val="25000"/>
                  </a:schemeClr>
                </a:solidFill>
              </a:rPr>
              <a:t>Maths			N3</a:t>
            </a:r>
          </a:p>
          <a:p>
            <a:pPr marL="91440" indent="-91440" eaLnBrk="1" fontAlgn="auto" hangingPunct="1">
              <a:spcAft>
                <a:spcPts val="0"/>
              </a:spcAft>
              <a:defRPr/>
            </a:pPr>
            <a:r>
              <a:rPr lang="en-GB" sz="2400" b="1" dirty="0">
                <a:solidFill>
                  <a:schemeClr val="tx1">
                    <a:lumMod val="75000"/>
                    <a:lumOff val="25000"/>
                  </a:schemeClr>
                </a:solidFill>
              </a:rPr>
              <a:t>Physics		N4</a:t>
            </a:r>
          </a:p>
          <a:p>
            <a:pPr marL="91440" indent="-91440" eaLnBrk="1" fontAlgn="auto" hangingPunct="1">
              <a:spcAft>
                <a:spcPts val="0"/>
              </a:spcAft>
              <a:defRPr/>
            </a:pPr>
            <a:r>
              <a:rPr lang="en-GB" sz="2400" b="1" dirty="0">
                <a:solidFill>
                  <a:schemeClr val="tx1">
                    <a:lumMod val="75000"/>
                    <a:lumOff val="25000"/>
                  </a:schemeClr>
                </a:solidFill>
              </a:rPr>
              <a:t>Drama			N4</a:t>
            </a:r>
          </a:p>
          <a:p>
            <a:pPr marL="91440" indent="-91440" eaLnBrk="1" fontAlgn="auto" hangingPunct="1">
              <a:spcAft>
                <a:spcPts val="0"/>
              </a:spcAft>
              <a:defRPr/>
            </a:pPr>
            <a:r>
              <a:rPr lang="en-GB" sz="2400" b="1" dirty="0">
                <a:solidFill>
                  <a:schemeClr val="tx1">
                    <a:lumMod val="75000"/>
                    <a:lumOff val="25000"/>
                  </a:schemeClr>
                </a:solidFill>
              </a:rPr>
              <a:t>French			N4</a:t>
            </a:r>
          </a:p>
          <a:p>
            <a:pPr marL="91440" indent="-91440" eaLnBrk="1" fontAlgn="auto" hangingPunct="1">
              <a:spcAft>
                <a:spcPts val="0"/>
              </a:spcAft>
              <a:defRPr/>
            </a:pPr>
            <a:r>
              <a:rPr lang="en-GB" sz="2400" b="1" dirty="0">
                <a:solidFill>
                  <a:schemeClr val="tx1">
                    <a:lumMod val="75000"/>
                    <a:lumOff val="25000"/>
                  </a:schemeClr>
                </a:solidFill>
              </a:rPr>
              <a:t>PE			N5</a:t>
            </a:r>
          </a:p>
          <a:p>
            <a:pPr marL="91440" indent="-91440" eaLnBrk="1" fontAlgn="auto" hangingPunct="1">
              <a:spcAft>
                <a:spcPts val="0"/>
              </a:spcAft>
              <a:defRPr/>
            </a:pPr>
            <a:r>
              <a:rPr lang="en-GB" sz="2400" b="1" dirty="0">
                <a:solidFill>
                  <a:schemeClr val="tx1">
                    <a:lumMod val="75000"/>
                    <a:lumOff val="25000"/>
                  </a:schemeClr>
                </a:solidFill>
              </a:rPr>
              <a:t>Practical Cook.	N4</a:t>
            </a:r>
          </a:p>
          <a:p>
            <a:pPr marL="91440" indent="-91440" eaLnBrk="1" fontAlgn="auto" hangingPunct="1">
              <a:spcAft>
                <a:spcPts val="0"/>
              </a:spcAft>
              <a:defRPr/>
            </a:pPr>
            <a:r>
              <a:rPr lang="en-GB" sz="2400" b="1" dirty="0">
                <a:solidFill>
                  <a:srgbClr val="FF0000"/>
                </a:solidFill>
              </a:rPr>
              <a:t>JET*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blinds(horizontal)">
                                      <p:cBhvr>
                                        <p:cTn id="7" dur="500"/>
                                        <p:tgtEl>
                                          <p:spTgt spid="2867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8677">
                                            <p:txEl>
                                              <p:pRg st="1" end="1"/>
                                            </p:txEl>
                                          </p:spTgt>
                                        </p:tgtEl>
                                        <p:attrNameLst>
                                          <p:attrName>style.visibility</p:attrName>
                                        </p:attrNameLst>
                                      </p:cBhvr>
                                      <p:to>
                                        <p:strVal val="visible"/>
                                      </p:to>
                                    </p:set>
                                    <p:animEffect transition="in" filter="blinds(horizontal)">
                                      <p:cBhvr>
                                        <p:cTn id="10" dur="500"/>
                                        <p:tgtEl>
                                          <p:spTgt spid="2867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8677">
                                            <p:txEl>
                                              <p:pRg st="2" end="2"/>
                                            </p:txEl>
                                          </p:spTgt>
                                        </p:tgtEl>
                                        <p:attrNameLst>
                                          <p:attrName>style.visibility</p:attrName>
                                        </p:attrNameLst>
                                      </p:cBhvr>
                                      <p:to>
                                        <p:strVal val="visible"/>
                                      </p:to>
                                    </p:set>
                                    <p:animEffect transition="in" filter="blinds(horizontal)">
                                      <p:cBhvr>
                                        <p:cTn id="13" dur="500"/>
                                        <p:tgtEl>
                                          <p:spTgt spid="2867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8677">
                                            <p:txEl>
                                              <p:pRg st="3" end="3"/>
                                            </p:txEl>
                                          </p:spTgt>
                                        </p:tgtEl>
                                        <p:attrNameLst>
                                          <p:attrName>style.visibility</p:attrName>
                                        </p:attrNameLst>
                                      </p:cBhvr>
                                      <p:to>
                                        <p:strVal val="visible"/>
                                      </p:to>
                                    </p:set>
                                    <p:animEffect transition="in" filter="blinds(horizontal)">
                                      <p:cBhvr>
                                        <p:cTn id="16" dur="500"/>
                                        <p:tgtEl>
                                          <p:spTgt spid="28677">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8677">
                                            <p:txEl>
                                              <p:pRg st="4" end="4"/>
                                            </p:txEl>
                                          </p:spTgt>
                                        </p:tgtEl>
                                        <p:attrNameLst>
                                          <p:attrName>style.visibility</p:attrName>
                                        </p:attrNameLst>
                                      </p:cBhvr>
                                      <p:to>
                                        <p:strVal val="visible"/>
                                      </p:to>
                                    </p:set>
                                    <p:animEffect transition="in" filter="blinds(horizontal)">
                                      <p:cBhvr>
                                        <p:cTn id="19" dur="500"/>
                                        <p:tgtEl>
                                          <p:spTgt spid="28677">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8677">
                                            <p:txEl>
                                              <p:pRg st="5" end="5"/>
                                            </p:txEl>
                                          </p:spTgt>
                                        </p:tgtEl>
                                        <p:attrNameLst>
                                          <p:attrName>style.visibility</p:attrName>
                                        </p:attrNameLst>
                                      </p:cBhvr>
                                      <p:to>
                                        <p:strVal val="visible"/>
                                      </p:to>
                                    </p:set>
                                    <p:animEffect transition="in" filter="blinds(horizontal)">
                                      <p:cBhvr>
                                        <p:cTn id="22" dur="500"/>
                                        <p:tgtEl>
                                          <p:spTgt spid="28677">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8677">
                                            <p:txEl>
                                              <p:pRg st="6" end="6"/>
                                            </p:txEl>
                                          </p:spTgt>
                                        </p:tgtEl>
                                        <p:attrNameLst>
                                          <p:attrName>style.visibility</p:attrName>
                                        </p:attrNameLst>
                                      </p:cBhvr>
                                      <p:to>
                                        <p:strVal val="visible"/>
                                      </p:to>
                                    </p:set>
                                    <p:animEffect transition="in" filter="blinds(horizontal)">
                                      <p:cBhvr>
                                        <p:cTn id="25" dur="500"/>
                                        <p:tgtEl>
                                          <p:spTgt spid="28677">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8677">
                                            <p:txEl>
                                              <p:pRg st="7" end="7"/>
                                            </p:txEl>
                                          </p:spTgt>
                                        </p:tgtEl>
                                        <p:attrNameLst>
                                          <p:attrName>style.visibility</p:attrName>
                                        </p:attrNameLst>
                                      </p:cBhvr>
                                      <p:to>
                                        <p:strVal val="visible"/>
                                      </p:to>
                                    </p:set>
                                    <p:animEffect transition="in" filter="blinds(horizontal)">
                                      <p:cBhvr>
                                        <p:cTn id="28" dur="500"/>
                                        <p:tgtEl>
                                          <p:spTgt spid="28677">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8677">
                                            <p:txEl>
                                              <p:pRg st="8" end="8"/>
                                            </p:txEl>
                                          </p:spTgt>
                                        </p:tgtEl>
                                        <p:attrNameLst>
                                          <p:attrName>style.visibility</p:attrName>
                                        </p:attrNameLst>
                                      </p:cBhvr>
                                      <p:to>
                                        <p:strVal val="visible"/>
                                      </p:to>
                                    </p:set>
                                    <p:animEffect transition="in" filter="blinds(horizontal)">
                                      <p:cBhvr>
                                        <p:cTn id="31" dur="500"/>
                                        <p:tgtEl>
                                          <p:spTgt spid="28677">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28678">
                                            <p:txEl>
                                              <p:pRg st="0" end="0"/>
                                            </p:txEl>
                                          </p:spTgt>
                                        </p:tgtEl>
                                        <p:attrNameLst>
                                          <p:attrName>style.visibility</p:attrName>
                                        </p:attrNameLst>
                                      </p:cBhvr>
                                      <p:to>
                                        <p:strVal val="visible"/>
                                      </p:to>
                                    </p:set>
                                    <p:animEffect transition="in" filter="blinds(horizontal)">
                                      <p:cBhvr>
                                        <p:cTn id="36" dur="500"/>
                                        <p:tgtEl>
                                          <p:spTgt spid="28678">
                                            <p:txEl>
                                              <p:pRg st="0" end="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28678">
                                            <p:txEl>
                                              <p:pRg st="1" end="1"/>
                                            </p:txEl>
                                          </p:spTgt>
                                        </p:tgtEl>
                                        <p:attrNameLst>
                                          <p:attrName>style.visibility</p:attrName>
                                        </p:attrNameLst>
                                      </p:cBhvr>
                                      <p:to>
                                        <p:strVal val="visible"/>
                                      </p:to>
                                    </p:set>
                                    <p:animEffect transition="in" filter="blinds(horizontal)">
                                      <p:cBhvr>
                                        <p:cTn id="39" dur="500"/>
                                        <p:tgtEl>
                                          <p:spTgt spid="28678">
                                            <p:txEl>
                                              <p:pRg st="1" end="1"/>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28678">
                                            <p:txEl>
                                              <p:pRg st="2" end="2"/>
                                            </p:txEl>
                                          </p:spTgt>
                                        </p:tgtEl>
                                        <p:attrNameLst>
                                          <p:attrName>style.visibility</p:attrName>
                                        </p:attrNameLst>
                                      </p:cBhvr>
                                      <p:to>
                                        <p:strVal val="visible"/>
                                      </p:to>
                                    </p:set>
                                    <p:animEffect transition="in" filter="blinds(horizontal)">
                                      <p:cBhvr>
                                        <p:cTn id="42" dur="500"/>
                                        <p:tgtEl>
                                          <p:spTgt spid="28678">
                                            <p:txEl>
                                              <p:pRg st="2" end="2"/>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28678">
                                            <p:txEl>
                                              <p:pRg st="3" end="3"/>
                                            </p:txEl>
                                          </p:spTgt>
                                        </p:tgtEl>
                                        <p:attrNameLst>
                                          <p:attrName>style.visibility</p:attrName>
                                        </p:attrNameLst>
                                      </p:cBhvr>
                                      <p:to>
                                        <p:strVal val="visible"/>
                                      </p:to>
                                    </p:set>
                                    <p:animEffect transition="in" filter="blinds(horizontal)">
                                      <p:cBhvr>
                                        <p:cTn id="45" dur="500"/>
                                        <p:tgtEl>
                                          <p:spTgt spid="28678">
                                            <p:txEl>
                                              <p:pRg st="3" end="3"/>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28678">
                                            <p:txEl>
                                              <p:pRg st="4" end="4"/>
                                            </p:txEl>
                                          </p:spTgt>
                                        </p:tgtEl>
                                        <p:attrNameLst>
                                          <p:attrName>style.visibility</p:attrName>
                                        </p:attrNameLst>
                                      </p:cBhvr>
                                      <p:to>
                                        <p:strVal val="visible"/>
                                      </p:to>
                                    </p:set>
                                    <p:animEffect transition="in" filter="blinds(horizontal)">
                                      <p:cBhvr>
                                        <p:cTn id="48" dur="500"/>
                                        <p:tgtEl>
                                          <p:spTgt spid="28678">
                                            <p:txEl>
                                              <p:pRg st="4" end="4"/>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28678">
                                            <p:txEl>
                                              <p:pRg st="5" end="5"/>
                                            </p:txEl>
                                          </p:spTgt>
                                        </p:tgtEl>
                                        <p:attrNameLst>
                                          <p:attrName>style.visibility</p:attrName>
                                        </p:attrNameLst>
                                      </p:cBhvr>
                                      <p:to>
                                        <p:strVal val="visible"/>
                                      </p:to>
                                    </p:set>
                                    <p:animEffect transition="in" filter="blinds(horizontal)">
                                      <p:cBhvr>
                                        <p:cTn id="51" dur="500"/>
                                        <p:tgtEl>
                                          <p:spTgt spid="28678">
                                            <p:txEl>
                                              <p:pRg st="5" end="5"/>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28678">
                                            <p:txEl>
                                              <p:pRg st="6" end="6"/>
                                            </p:txEl>
                                          </p:spTgt>
                                        </p:tgtEl>
                                        <p:attrNameLst>
                                          <p:attrName>style.visibility</p:attrName>
                                        </p:attrNameLst>
                                      </p:cBhvr>
                                      <p:to>
                                        <p:strVal val="visible"/>
                                      </p:to>
                                    </p:set>
                                    <p:animEffect transition="in" filter="blinds(horizontal)">
                                      <p:cBhvr>
                                        <p:cTn id="54" dur="500"/>
                                        <p:tgtEl>
                                          <p:spTgt spid="28678">
                                            <p:txEl>
                                              <p:pRg st="6" end="6"/>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28678">
                                            <p:txEl>
                                              <p:pRg st="7" end="7"/>
                                            </p:txEl>
                                          </p:spTgt>
                                        </p:tgtEl>
                                        <p:attrNameLst>
                                          <p:attrName>style.visibility</p:attrName>
                                        </p:attrNameLst>
                                      </p:cBhvr>
                                      <p:to>
                                        <p:strVal val="visible"/>
                                      </p:to>
                                    </p:set>
                                    <p:animEffect transition="in" filter="blinds(horizontal)">
                                      <p:cBhvr>
                                        <p:cTn id="57" dur="500"/>
                                        <p:tgtEl>
                                          <p:spTgt spid="28678">
                                            <p:txEl>
                                              <p:pRg st="7" end="7"/>
                                            </p:txEl>
                                          </p:spTgt>
                                        </p:tgtEl>
                                      </p:cBhvr>
                                    </p:animEffect>
                                  </p:childTnLst>
                                </p:cTn>
                              </p:par>
                              <p:par>
                                <p:cTn id="58" presetID="3" presetClass="entr" presetSubtype="10" fill="hold" nodeType="withEffect">
                                  <p:stCondLst>
                                    <p:cond delay="0"/>
                                  </p:stCondLst>
                                  <p:childTnLst>
                                    <p:set>
                                      <p:cBhvr>
                                        <p:cTn id="59" dur="1" fill="hold">
                                          <p:stCondLst>
                                            <p:cond delay="0"/>
                                          </p:stCondLst>
                                        </p:cTn>
                                        <p:tgtEl>
                                          <p:spTgt spid="28678">
                                            <p:txEl>
                                              <p:pRg st="8" end="8"/>
                                            </p:txEl>
                                          </p:spTgt>
                                        </p:tgtEl>
                                        <p:attrNameLst>
                                          <p:attrName>style.visibility</p:attrName>
                                        </p:attrNameLst>
                                      </p:cBhvr>
                                      <p:to>
                                        <p:strVal val="visible"/>
                                      </p:to>
                                    </p:set>
                                    <p:animEffect transition="in" filter="blinds(horizontal)">
                                      <p:cBhvr>
                                        <p:cTn id="60" dur="500"/>
                                        <p:tgtEl>
                                          <p:spTgt spid="2867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7F38B5F-5ED5-4419-8E90-3A1AF015AD4D}"/>
              </a:ext>
            </a:extLst>
          </p:cNvPr>
          <p:cNvSpPr>
            <a:spLocks noGrp="1" noChangeArrowheads="1"/>
          </p:cNvSpPr>
          <p:nvPr>
            <p:ph type="title"/>
          </p:nvPr>
        </p:nvSpPr>
        <p:spPr>
          <a:xfrm>
            <a:off x="822325" y="287338"/>
            <a:ext cx="7543800" cy="1449387"/>
          </a:xfrm>
        </p:spPr>
        <p:txBody>
          <a:bodyPr/>
          <a:lstStyle/>
          <a:p>
            <a:pPr eaLnBrk="1" fontAlgn="auto" hangingPunct="1">
              <a:spcAft>
                <a:spcPts val="0"/>
              </a:spcAft>
              <a:defRPr/>
            </a:pPr>
            <a:r>
              <a:rPr lang="en-GB" sz="6000" b="1" dirty="0">
                <a:solidFill>
                  <a:schemeClr val="tx1">
                    <a:lumMod val="75000"/>
                    <a:lumOff val="25000"/>
                  </a:schemeClr>
                </a:solidFill>
              </a:rPr>
              <a:t>Fatima</a:t>
            </a:r>
          </a:p>
        </p:txBody>
      </p:sp>
      <p:sp>
        <p:nvSpPr>
          <p:cNvPr id="30724" name="Rectangle 4">
            <a:extLst>
              <a:ext uri="{FF2B5EF4-FFF2-40B4-BE49-F238E27FC236}">
                <a16:creationId xmlns:a16="http://schemas.microsoft.com/office/drawing/2014/main" id="{9DDA1A59-C7A4-46B5-A1C9-9E0146E023C7}"/>
              </a:ext>
            </a:extLst>
          </p:cNvPr>
          <p:cNvSpPr>
            <a:spLocks noGrp="1" noChangeArrowheads="1"/>
          </p:cNvSpPr>
          <p:nvPr>
            <p:ph sz="half" idx="1"/>
          </p:nvPr>
        </p:nvSpPr>
        <p:spPr>
          <a:xfrm>
            <a:off x="685800" y="1557338"/>
            <a:ext cx="3829050" cy="4895850"/>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endParaRPr lang="en-GB" sz="2800" b="1" u="sng" dirty="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r>
              <a:rPr lang="en-GB" sz="2800" b="1" u="sng" dirty="0">
                <a:solidFill>
                  <a:schemeClr val="tx1">
                    <a:lumMod val="75000"/>
                    <a:lumOff val="25000"/>
                  </a:schemeClr>
                </a:solidFill>
              </a:rPr>
              <a:t>S5</a:t>
            </a:r>
          </a:p>
          <a:p>
            <a:pPr marL="91440" indent="-91440" eaLnBrk="1" fontAlgn="auto" hangingPunct="1">
              <a:spcAft>
                <a:spcPts val="0"/>
              </a:spcAft>
              <a:defRPr/>
            </a:pPr>
            <a:r>
              <a:rPr lang="en-GB" sz="2800" b="1" dirty="0">
                <a:solidFill>
                  <a:schemeClr val="tx1">
                    <a:lumMod val="75000"/>
                    <a:lumOff val="25000"/>
                  </a:schemeClr>
                </a:solidFill>
              </a:rPr>
              <a:t>ESOL			N5</a:t>
            </a:r>
          </a:p>
          <a:p>
            <a:pPr marL="91440" indent="-91440" eaLnBrk="1" fontAlgn="auto" hangingPunct="1">
              <a:spcAft>
                <a:spcPts val="0"/>
              </a:spcAft>
              <a:defRPr/>
            </a:pPr>
            <a:r>
              <a:rPr lang="en-GB" sz="2800" b="1" dirty="0">
                <a:solidFill>
                  <a:schemeClr val="tx1">
                    <a:lumMod val="75000"/>
                    <a:lumOff val="25000"/>
                  </a:schemeClr>
                </a:solidFill>
              </a:rPr>
              <a:t>App of Maths 	N4</a:t>
            </a:r>
          </a:p>
          <a:p>
            <a:pPr marL="91440" indent="-91440" eaLnBrk="1" fontAlgn="auto" hangingPunct="1">
              <a:spcAft>
                <a:spcPts val="0"/>
              </a:spcAft>
              <a:defRPr/>
            </a:pPr>
            <a:r>
              <a:rPr lang="en-GB" sz="2800" b="1" dirty="0">
                <a:solidFill>
                  <a:schemeClr val="tx1">
                    <a:lumMod val="75000"/>
                    <a:lumOff val="25000"/>
                  </a:schemeClr>
                </a:solidFill>
              </a:rPr>
              <a:t>Biology		N4</a:t>
            </a:r>
          </a:p>
          <a:p>
            <a:pPr marL="91440" indent="-91440" eaLnBrk="1" fontAlgn="auto" hangingPunct="1">
              <a:spcAft>
                <a:spcPts val="0"/>
              </a:spcAft>
              <a:defRPr/>
            </a:pPr>
            <a:r>
              <a:rPr lang="en-GB" sz="2800" b="1" dirty="0">
                <a:solidFill>
                  <a:schemeClr val="tx1">
                    <a:lumMod val="75000"/>
                    <a:lumOff val="25000"/>
                  </a:schemeClr>
                </a:solidFill>
              </a:rPr>
              <a:t>Drama (units)	N5</a:t>
            </a:r>
          </a:p>
          <a:p>
            <a:pPr marL="91440" indent="-91440" eaLnBrk="1" fontAlgn="auto" hangingPunct="1">
              <a:spcAft>
                <a:spcPts val="0"/>
              </a:spcAft>
              <a:defRPr/>
            </a:pPr>
            <a:r>
              <a:rPr lang="en-GB" sz="2800" b="1" dirty="0">
                <a:solidFill>
                  <a:schemeClr val="tx1">
                    <a:lumMod val="75000"/>
                    <a:lumOff val="25000"/>
                  </a:schemeClr>
                </a:solidFill>
              </a:rPr>
              <a:t>College</a:t>
            </a:r>
          </a:p>
          <a:p>
            <a:pPr marL="91440" indent="-91440" eaLnBrk="1" fontAlgn="auto" hangingPunct="1">
              <a:spcAft>
                <a:spcPts val="0"/>
              </a:spcAft>
              <a:defRPr/>
            </a:pPr>
            <a:r>
              <a:rPr lang="en-GB" sz="2800" b="1" dirty="0">
                <a:solidFill>
                  <a:schemeClr val="tx1">
                    <a:lumMod val="75000"/>
                    <a:lumOff val="25000"/>
                  </a:schemeClr>
                </a:solidFill>
              </a:rPr>
              <a:t>Wider Achievement – First Aid/Extra English/STEM</a:t>
            </a:r>
          </a:p>
          <a:p>
            <a:pPr marL="91440" indent="-91440" eaLnBrk="1" fontAlgn="auto" hangingPunct="1">
              <a:spcAft>
                <a:spcPts val="0"/>
              </a:spcAft>
              <a:buFont typeface="Wingdings" panose="05000000000000000000" pitchFamily="2" charset="2"/>
              <a:buNone/>
              <a:defRPr/>
            </a:pPr>
            <a:r>
              <a:rPr lang="en-GB" sz="2800" dirty="0">
                <a:solidFill>
                  <a:schemeClr val="tx1">
                    <a:lumMod val="75000"/>
                    <a:lumOff val="25000"/>
                  </a:schemeClr>
                </a:solidFill>
              </a:rPr>
              <a:t>	</a:t>
            </a:r>
          </a:p>
          <a:p>
            <a:pPr marL="91440" indent="-91440" eaLnBrk="1" fontAlgn="auto" hangingPunct="1">
              <a:spcAft>
                <a:spcPts val="0"/>
              </a:spcAft>
              <a:defRPr/>
            </a:pPr>
            <a:endParaRPr lang="en-GB" sz="2800" dirty="0">
              <a:solidFill>
                <a:schemeClr val="tx1">
                  <a:lumMod val="75000"/>
                  <a:lumOff val="25000"/>
                </a:schemeClr>
              </a:solidFill>
            </a:endParaRPr>
          </a:p>
        </p:txBody>
      </p:sp>
      <p:sp>
        <p:nvSpPr>
          <p:cNvPr id="30725" name="Rectangle 5">
            <a:extLst>
              <a:ext uri="{FF2B5EF4-FFF2-40B4-BE49-F238E27FC236}">
                <a16:creationId xmlns:a16="http://schemas.microsoft.com/office/drawing/2014/main" id="{29392CD5-966E-4465-93F7-7072F36919F5}"/>
              </a:ext>
            </a:extLst>
          </p:cNvPr>
          <p:cNvSpPr>
            <a:spLocks noGrp="1" noChangeArrowheads="1"/>
          </p:cNvSpPr>
          <p:nvPr>
            <p:ph sz="half" idx="2"/>
          </p:nvPr>
        </p:nvSpPr>
        <p:spPr>
          <a:xfrm>
            <a:off x="4630738" y="1557338"/>
            <a:ext cx="3819525" cy="4895850"/>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endParaRPr lang="en-GB" sz="2800" b="1" u="sng" dirty="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r>
              <a:rPr lang="en-GB" sz="2800" b="1" u="sng" dirty="0">
                <a:solidFill>
                  <a:schemeClr val="tx1">
                    <a:lumMod val="75000"/>
                    <a:lumOff val="25000"/>
                  </a:schemeClr>
                </a:solidFill>
              </a:rPr>
              <a:t>S6?</a:t>
            </a:r>
          </a:p>
          <a:p>
            <a:pPr marL="91440" indent="-91440" eaLnBrk="1" fontAlgn="auto" hangingPunct="1">
              <a:spcAft>
                <a:spcPts val="0"/>
              </a:spcAft>
              <a:defRPr/>
            </a:pPr>
            <a:r>
              <a:rPr lang="en-GB" sz="2800" b="1" dirty="0">
                <a:solidFill>
                  <a:schemeClr val="tx1">
                    <a:lumMod val="75000"/>
                    <a:lumOff val="25000"/>
                  </a:schemeClr>
                </a:solidFill>
              </a:rPr>
              <a:t>ESOL			 H</a:t>
            </a:r>
          </a:p>
          <a:p>
            <a:pPr marL="91440" indent="-91440" eaLnBrk="1" fontAlgn="auto" hangingPunct="1">
              <a:spcAft>
                <a:spcPts val="0"/>
              </a:spcAft>
              <a:defRPr/>
            </a:pPr>
            <a:r>
              <a:rPr lang="en-GB" sz="2800" b="1" dirty="0">
                <a:solidFill>
                  <a:schemeClr val="tx1">
                    <a:lumMod val="75000"/>
                    <a:lumOff val="25000"/>
                  </a:schemeClr>
                </a:solidFill>
              </a:rPr>
              <a:t>Early L. &amp; Child	 N5</a:t>
            </a:r>
          </a:p>
          <a:p>
            <a:pPr marL="91440" indent="-91440" eaLnBrk="1" fontAlgn="auto" hangingPunct="1">
              <a:spcAft>
                <a:spcPts val="0"/>
              </a:spcAft>
              <a:defRPr/>
            </a:pPr>
            <a:r>
              <a:rPr lang="en-GB" sz="2800" b="1" dirty="0">
                <a:solidFill>
                  <a:schemeClr val="tx1">
                    <a:lumMod val="75000"/>
                    <a:lumOff val="25000"/>
                  </a:schemeClr>
                </a:solidFill>
              </a:rPr>
              <a:t>Health Sector	N4/5</a:t>
            </a:r>
          </a:p>
          <a:p>
            <a:pPr marL="91440" indent="-91440" eaLnBrk="1" fontAlgn="auto" hangingPunct="1">
              <a:spcAft>
                <a:spcPts val="0"/>
              </a:spcAft>
              <a:defRPr/>
            </a:pPr>
            <a:r>
              <a:rPr lang="en-GB" sz="2800" b="1" dirty="0">
                <a:solidFill>
                  <a:schemeClr val="tx1">
                    <a:lumMod val="75000"/>
                    <a:lumOff val="25000"/>
                  </a:schemeClr>
                </a:solidFill>
              </a:rPr>
              <a:t>HFT			 N5</a:t>
            </a:r>
          </a:p>
          <a:p>
            <a:pPr marL="91440" indent="-91440" eaLnBrk="1" fontAlgn="auto" hangingPunct="1">
              <a:spcAft>
                <a:spcPts val="0"/>
              </a:spcAft>
              <a:defRPr/>
            </a:pPr>
            <a:r>
              <a:rPr lang="en-GB" sz="2800" b="1" dirty="0">
                <a:solidFill>
                  <a:schemeClr val="tx1">
                    <a:lumMod val="75000"/>
                    <a:lumOff val="25000"/>
                  </a:schemeClr>
                </a:solidFill>
              </a:rPr>
              <a:t>	</a:t>
            </a:r>
          </a:p>
          <a:p>
            <a:pPr marL="91440" indent="-91440" eaLnBrk="1" fontAlgn="auto" hangingPunct="1">
              <a:spcAft>
                <a:spcPts val="0"/>
              </a:spcAft>
              <a:defRPr/>
            </a:pPr>
            <a:r>
              <a:rPr lang="en-GB" sz="2800" b="1" dirty="0">
                <a:solidFill>
                  <a:schemeClr val="tx1">
                    <a:lumMod val="75000"/>
                    <a:lumOff val="25000"/>
                  </a:schemeClr>
                </a:solidFill>
              </a:rPr>
              <a:t>Volunteering/Study</a:t>
            </a:r>
          </a:p>
          <a:p>
            <a:pPr marL="0" indent="0" eaLnBrk="1" fontAlgn="auto" hangingPunct="1">
              <a:spcAft>
                <a:spcPts val="0"/>
              </a:spcAft>
              <a:buFont typeface="Wingdings" panose="05000000000000000000" pitchFamily="2" charset="2"/>
              <a:buNone/>
              <a:defRPr/>
            </a:pPr>
            <a:endParaRPr lang="en-GB" sz="2800" b="1" dirty="0">
              <a:solidFill>
                <a:schemeClr val="tx1">
                  <a:lumMod val="75000"/>
                  <a:lumOff val="25000"/>
                </a:schemeClr>
              </a:solidFill>
            </a:endParaRPr>
          </a:p>
          <a:p>
            <a:pPr marL="0" indent="0" eaLnBrk="1" fontAlgn="auto" hangingPunct="1">
              <a:spcAft>
                <a:spcPts val="0"/>
              </a:spcAft>
              <a:buFont typeface="Wingdings" panose="05000000000000000000" pitchFamily="2" charset="2"/>
              <a:buNone/>
              <a:defRPr/>
            </a:pPr>
            <a:r>
              <a:rPr lang="en-GB" sz="2800" b="1" dirty="0">
                <a:solidFill>
                  <a:schemeClr val="tx1">
                    <a:lumMod val="75000"/>
                    <a:lumOff val="25000"/>
                  </a:schemeClr>
                </a:solidFill>
              </a:rPr>
              <a:t>&gt; Work/College</a:t>
            </a:r>
          </a:p>
          <a:p>
            <a:pPr marL="91440" indent="-91440" eaLnBrk="1" fontAlgn="auto" hangingPunct="1">
              <a:spcAft>
                <a:spcPts val="0"/>
              </a:spcAft>
              <a:defRPr/>
            </a:pPr>
            <a:endParaRPr lang="en-GB" sz="28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24">
                                            <p:txEl>
                                              <p:pRg st="1" end="1"/>
                                            </p:txEl>
                                          </p:spTgt>
                                        </p:tgtEl>
                                        <p:attrNameLst>
                                          <p:attrName>style.visibility</p:attrName>
                                        </p:attrNameLst>
                                      </p:cBhvr>
                                      <p:to>
                                        <p:strVal val="visible"/>
                                      </p:to>
                                    </p:set>
                                    <p:animEffect transition="in" filter="blinds(horizontal)">
                                      <p:cBhvr>
                                        <p:cTn id="7" dur="500"/>
                                        <p:tgtEl>
                                          <p:spTgt spid="3072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24">
                                            <p:txEl>
                                              <p:pRg st="2" end="2"/>
                                            </p:txEl>
                                          </p:spTgt>
                                        </p:tgtEl>
                                        <p:attrNameLst>
                                          <p:attrName>style.visibility</p:attrName>
                                        </p:attrNameLst>
                                      </p:cBhvr>
                                      <p:to>
                                        <p:strVal val="visible"/>
                                      </p:to>
                                    </p:set>
                                    <p:animEffect transition="in" filter="blinds(horizontal)">
                                      <p:cBhvr>
                                        <p:cTn id="10" dur="500"/>
                                        <p:tgtEl>
                                          <p:spTgt spid="30724">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0724">
                                            <p:txEl>
                                              <p:pRg st="3" end="3"/>
                                            </p:txEl>
                                          </p:spTgt>
                                        </p:tgtEl>
                                        <p:attrNameLst>
                                          <p:attrName>style.visibility</p:attrName>
                                        </p:attrNameLst>
                                      </p:cBhvr>
                                      <p:to>
                                        <p:strVal val="visible"/>
                                      </p:to>
                                    </p:set>
                                    <p:animEffect transition="in" filter="blinds(horizontal)">
                                      <p:cBhvr>
                                        <p:cTn id="13" dur="500"/>
                                        <p:tgtEl>
                                          <p:spTgt spid="30724">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0724">
                                            <p:txEl>
                                              <p:pRg st="4" end="4"/>
                                            </p:txEl>
                                          </p:spTgt>
                                        </p:tgtEl>
                                        <p:attrNameLst>
                                          <p:attrName>style.visibility</p:attrName>
                                        </p:attrNameLst>
                                      </p:cBhvr>
                                      <p:to>
                                        <p:strVal val="visible"/>
                                      </p:to>
                                    </p:set>
                                    <p:animEffect transition="in" filter="blinds(horizontal)">
                                      <p:cBhvr>
                                        <p:cTn id="16" dur="500"/>
                                        <p:tgtEl>
                                          <p:spTgt spid="30724">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0724">
                                            <p:txEl>
                                              <p:pRg st="5" end="5"/>
                                            </p:txEl>
                                          </p:spTgt>
                                        </p:tgtEl>
                                        <p:attrNameLst>
                                          <p:attrName>style.visibility</p:attrName>
                                        </p:attrNameLst>
                                      </p:cBhvr>
                                      <p:to>
                                        <p:strVal val="visible"/>
                                      </p:to>
                                    </p:set>
                                    <p:animEffect transition="in" filter="blinds(horizontal)">
                                      <p:cBhvr>
                                        <p:cTn id="19" dur="500"/>
                                        <p:tgtEl>
                                          <p:spTgt spid="30724">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0724">
                                            <p:txEl>
                                              <p:pRg st="6" end="6"/>
                                            </p:txEl>
                                          </p:spTgt>
                                        </p:tgtEl>
                                        <p:attrNameLst>
                                          <p:attrName>style.visibility</p:attrName>
                                        </p:attrNameLst>
                                      </p:cBhvr>
                                      <p:to>
                                        <p:strVal val="visible"/>
                                      </p:to>
                                    </p:set>
                                    <p:animEffect transition="in" filter="blinds(horizontal)">
                                      <p:cBhvr>
                                        <p:cTn id="22" dur="500"/>
                                        <p:tgtEl>
                                          <p:spTgt spid="30724">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0724">
                                            <p:txEl>
                                              <p:pRg st="7" end="7"/>
                                            </p:txEl>
                                          </p:spTgt>
                                        </p:tgtEl>
                                        <p:attrNameLst>
                                          <p:attrName>style.visibility</p:attrName>
                                        </p:attrNameLst>
                                      </p:cBhvr>
                                      <p:to>
                                        <p:strVal val="visible"/>
                                      </p:to>
                                    </p:set>
                                    <p:animEffect transition="in" filter="blinds(horizontal)">
                                      <p:cBhvr>
                                        <p:cTn id="25" dur="500"/>
                                        <p:tgtEl>
                                          <p:spTgt spid="30724">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0724">
                                            <p:txEl>
                                              <p:pRg st="8" end="8"/>
                                            </p:txEl>
                                          </p:spTgt>
                                        </p:tgtEl>
                                        <p:attrNameLst>
                                          <p:attrName>style.visibility</p:attrName>
                                        </p:attrNameLst>
                                      </p:cBhvr>
                                      <p:to>
                                        <p:strVal val="visible"/>
                                      </p:to>
                                    </p:set>
                                    <p:animEffect transition="in" filter="blinds(horizontal)">
                                      <p:cBhvr>
                                        <p:cTn id="28" dur="500"/>
                                        <p:tgtEl>
                                          <p:spTgt spid="30724">
                                            <p:txEl>
                                              <p:pRg st="8" end="8"/>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30725">
                                            <p:txEl>
                                              <p:pRg st="1" end="1"/>
                                            </p:txEl>
                                          </p:spTgt>
                                        </p:tgtEl>
                                        <p:attrNameLst>
                                          <p:attrName>style.visibility</p:attrName>
                                        </p:attrNameLst>
                                      </p:cBhvr>
                                      <p:to>
                                        <p:strVal val="visible"/>
                                      </p:to>
                                    </p:set>
                                    <p:animEffect transition="in" filter="blinds(horizontal)">
                                      <p:cBhvr>
                                        <p:cTn id="33" dur="500"/>
                                        <p:tgtEl>
                                          <p:spTgt spid="30725">
                                            <p:txEl>
                                              <p:pRg st="1" end="1"/>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0725">
                                            <p:txEl>
                                              <p:pRg st="2" end="2"/>
                                            </p:txEl>
                                          </p:spTgt>
                                        </p:tgtEl>
                                        <p:attrNameLst>
                                          <p:attrName>style.visibility</p:attrName>
                                        </p:attrNameLst>
                                      </p:cBhvr>
                                      <p:to>
                                        <p:strVal val="visible"/>
                                      </p:to>
                                    </p:set>
                                    <p:animEffect transition="in" filter="blinds(horizontal)">
                                      <p:cBhvr>
                                        <p:cTn id="36" dur="500"/>
                                        <p:tgtEl>
                                          <p:spTgt spid="30725">
                                            <p:txEl>
                                              <p:pRg st="2" end="2"/>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0725">
                                            <p:txEl>
                                              <p:pRg st="3" end="3"/>
                                            </p:txEl>
                                          </p:spTgt>
                                        </p:tgtEl>
                                        <p:attrNameLst>
                                          <p:attrName>style.visibility</p:attrName>
                                        </p:attrNameLst>
                                      </p:cBhvr>
                                      <p:to>
                                        <p:strVal val="visible"/>
                                      </p:to>
                                    </p:set>
                                    <p:animEffect transition="in" filter="blinds(horizontal)">
                                      <p:cBhvr>
                                        <p:cTn id="39" dur="500"/>
                                        <p:tgtEl>
                                          <p:spTgt spid="30725">
                                            <p:txEl>
                                              <p:pRg st="3" end="3"/>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30725">
                                            <p:txEl>
                                              <p:pRg st="4" end="4"/>
                                            </p:txEl>
                                          </p:spTgt>
                                        </p:tgtEl>
                                        <p:attrNameLst>
                                          <p:attrName>style.visibility</p:attrName>
                                        </p:attrNameLst>
                                      </p:cBhvr>
                                      <p:to>
                                        <p:strVal val="visible"/>
                                      </p:to>
                                    </p:set>
                                    <p:animEffect transition="in" filter="blinds(horizontal)">
                                      <p:cBhvr>
                                        <p:cTn id="42" dur="500"/>
                                        <p:tgtEl>
                                          <p:spTgt spid="30725">
                                            <p:txEl>
                                              <p:pRg st="4" end="4"/>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0725">
                                            <p:txEl>
                                              <p:pRg st="5" end="5"/>
                                            </p:txEl>
                                          </p:spTgt>
                                        </p:tgtEl>
                                        <p:attrNameLst>
                                          <p:attrName>style.visibility</p:attrName>
                                        </p:attrNameLst>
                                      </p:cBhvr>
                                      <p:to>
                                        <p:strVal val="visible"/>
                                      </p:to>
                                    </p:set>
                                    <p:animEffect transition="in" filter="blinds(horizontal)">
                                      <p:cBhvr>
                                        <p:cTn id="45" dur="500"/>
                                        <p:tgtEl>
                                          <p:spTgt spid="30725">
                                            <p:txEl>
                                              <p:pRg st="5" end="5"/>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30725">
                                            <p:txEl>
                                              <p:pRg st="6" end="6"/>
                                            </p:txEl>
                                          </p:spTgt>
                                        </p:tgtEl>
                                        <p:attrNameLst>
                                          <p:attrName>style.visibility</p:attrName>
                                        </p:attrNameLst>
                                      </p:cBhvr>
                                      <p:to>
                                        <p:strVal val="visible"/>
                                      </p:to>
                                    </p:set>
                                    <p:animEffect transition="in" filter="blinds(horizontal)">
                                      <p:cBhvr>
                                        <p:cTn id="48" dur="500"/>
                                        <p:tgtEl>
                                          <p:spTgt spid="30725">
                                            <p:txEl>
                                              <p:pRg st="6" end="6"/>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30725">
                                            <p:txEl>
                                              <p:pRg st="7" end="7"/>
                                            </p:txEl>
                                          </p:spTgt>
                                        </p:tgtEl>
                                        <p:attrNameLst>
                                          <p:attrName>style.visibility</p:attrName>
                                        </p:attrNameLst>
                                      </p:cBhvr>
                                      <p:to>
                                        <p:strVal val="visible"/>
                                      </p:to>
                                    </p:set>
                                    <p:animEffect transition="in" filter="blinds(horizontal)">
                                      <p:cBhvr>
                                        <p:cTn id="51" dur="500"/>
                                        <p:tgtEl>
                                          <p:spTgt spid="30725">
                                            <p:txEl>
                                              <p:pRg st="7" end="7"/>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30725">
                                            <p:txEl>
                                              <p:pRg st="9" end="9"/>
                                            </p:txEl>
                                          </p:spTgt>
                                        </p:tgtEl>
                                        <p:attrNameLst>
                                          <p:attrName>style.visibility</p:attrName>
                                        </p:attrNameLst>
                                      </p:cBhvr>
                                      <p:to>
                                        <p:strVal val="visible"/>
                                      </p:to>
                                    </p:set>
                                    <p:animEffect transition="in" filter="blinds(horizontal)">
                                      <p:cBhvr>
                                        <p:cTn id="54" dur="500"/>
                                        <p:tgtEl>
                                          <p:spTgt spid="3072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44BF-4EA5-622F-21F0-F2C437EF10F2}"/>
              </a:ext>
            </a:extLst>
          </p:cNvPr>
          <p:cNvSpPr>
            <a:spLocks noGrp="1"/>
          </p:cNvSpPr>
          <p:nvPr>
            <p:ph type="title"/>
          </p:nvPr>
        </p:nvSpPr>
        <p:spPr>
          <a:xfrm>
            <a:off x="395536" y="286604"/>
            <a:ext cx="7971224" cy="1450757"/>
          </a:xfrm>
        </p:spPr>
        <p:txBody>
          <a:bodyPr/>
          <a:lstStyle/>
          <a:p>
            <a:r>
              <a:rPr lang="en-GB" b="1" dirty="0"/>
              <a:t>Harrieth</a:t>
            </a:r>
          </a:p>
        </p:txBody>
      </p:sp>
      <p:sp>
        <p:nvSpPr>
          <p:cNvPr id="3" name="Content Placeholder 2">
            <a:extLst>
              <a:ext uri="{FF2B5EF4-FFF2-40B4-BE49-F238E27FC236}">
                <a16:creationId xmlns:a16="http://schemas.microsoft.com/office/drawing/2014/main" id="{AC0DDF0A-79E7-1FC5-7370-39C7FC2B51D0}"/>
              </a:ext>
            </a:extLst>
          </p:cNvPr>
          <p:cNvSpPr>
            <a:spLocks noGrp="1"/>
          </p:cNvSpPr>
          <p:nvPr>
            <p:ph sz="half" idx="1"/>
          </p:nvPr>
        </p:nvSpPr>
        <p:spPr>
          <a:xfrm>
            <a:off x="395536" y="1845734"/>
            <a:ext cx="4130744" cy="4023360"/>
          </a:xfrm>
        </p:spPr>
        <p:txBody>
          <a:bodyPr/>
          <a:lstStyle/>
          <a:p>
            <a:r>
              <a:rPr lang="en-GB" sz="2800" b="1" u="sng" dirty="0"/>
              <a:t>S3</a:t>
            </a:r>
          </a:p>
          <a:p>
            <a:r>
              <a:rPr lang="en-GB" sz="2800" b="1" dirty="0"/>
              <a:t>English </a:t>
            </a:r>
          </a:p>
          <a:p>
            <a:r>
              <a:rPr lang="en-GB" sz="2800" b="1" dirty="0"/>
              <a:t>Maths</a:t>
            </a:r>
          </a:p>
          <a:p>
            <a:r>
              <a:rPr lang="en-GB" sz="2800" b="1" dirty="0"/>
              <a:t>French</a:t>
            </a:r>
          </a:p>
          <a:p>
            <a:r>
              <a:rPr lang="en-GB" sz="2800" b="1" dirty="0"/>
              <a:t>Triple Science (counts as 2)</a:t>
            </a:r>
          </a:p>
          <a:p>
            <a:r>
              <a:rPr lang="en-GB" sz="2800" b="1" dirty="0"/>
              <a:t>World of Computing</a:t>
            </a:r>
          </a:p>
          <a:p>
            <a:r>
              <a:rPr lang="en-GB" sz="2800" b="1" dirty="0"/>
              <a:t>Drama</a:t>
            </a:r>
          </a:p>
          <a:p>
            <a:r>
              <a:rPr lang="en-GB" sz="2800" b="1" dirty="0"/>
              <a:t>Modern Studies</a:t>
            </a:r>
          </a:p>
        </p:txBody>
      </p:sp>
      <p:sp>
        <p:nvSpPr>
          <p:cNvPr id="4" name="Content Placeholder 3">
            <a:extLst>
              <a:ext uri="{FF2B5EF4-FFF2-40B4-BE49-F238E27FC236}">
                <a16:creationId xmlns:a16="http://schemas.microsoft.com/office/drawing/2014/main" id="{F913986D-F549-2DD1-C71A-B41D0C4BC9A7}"/>
              </a:ext>
            </a:extLst>
          </p:cNvPr>
          <p:cNvSpPr>
            <a:spLocks noGrp="1"/>
          </p:cNvSpPr>
          <p:nvPr>
            <p:ph sz="half" idx="2"/>
          </p:nvPr>
        </p:nvSpPr>
        <p:spPr>
          <a:xfrm>
            <a:off x="4526280" y="1845736"/>
            <a:ext cx="4130744" cy="4023359"/>
          </a:xfrm>
        </p:spPr>
        <p:txBody>
          <a:bodyPr/>
          <a:lstStyle/>
          <a:p>
            <a:r>
              <a:rPr lang="en-GB" sz="2800" b="1" u="sng" dirty="0"/>
              <a:t>S4</a:t>
            </a:r>
          </a:p>
          <a:p>
            <a:r>
              <a:rPr lang="en-GB" sz="2800" b="1" dirty="0"/>
              <a:t>English			N5</a:t>
            </a:r>
          </a:p>
          <a:p>
            <a:r>
              <a:rPr lang="en-GB" sz="2800" b="1" dirty="0"/>
              <a:t>Maths			N5</a:t>
            </a:r>
          </a:p>
          <a:p>
            <a:r>
              <a:rPr lang="en-GB" sz="2800" b="1" dirty="0"/>
              <a:t>Biology			N5</a:t>
            </a:r>
          </a:p>
          <a:p>
            <a:r>
              <a:rPr lang="en-GB" sz="2800" b="1" dirty="0"/>
              <a:t>Physics 			N5</a:t>
            </a:r>
          </a:p>
          <a:p>
            <a:r>
              <a:rPr lang="en-GB" sz="2800" b="1" dirty="0"/>
              <a:t>Chemistry 			N5</a:t>
            </a:r>
          </a:p>
          <a:p>
            <a:r>
              <a:rPr lang="en-GB" sz="2800" b="1" dirty="0"/>
              <a:t>Computing 			N5</a:t>
            </a:r>
          </a:p>
          <a:p>
            <a:r>
              <a:rPr lang="en-GB" sz="2800" b="1" dirty="0"/>
              <a:t>Modern Studies		N5</a:t>
            </a:r>
          </a:p>
        </p:txBody>
      </p:sp>
    </p:spTree>
    <p:extLst>
      <p:ext uri="{BB962C8B-B14F-4D97-AF65-F5344CB8AC3E}">
        <p14:creationId xmlns:p14="http://schemas.microsoft.com/office/powerpoint/2010/main" val="4241314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DD66A-95A3-A700-8616-6C7ABDFAFACF}"/>
              </a:ext>
            </a:extLst>
          </p:cNvPr>
          <p:cNvSpPr>
            <a:spLocks noGrp="1"/>
          </p:cNvSpPr>
          <p:nvPr>
            <p:ph type="title"/>
          </p:nvPr>
        </p:nvSpPr>
        <p:spPr/>
        <p:txBody>
          <a:bodyPr/>
          <a:lstStyle/>
          <a:p>
            <a:r>
              <a:rPr lang="en-GB" b="1" dirty="0"/>
              <a:t>Harrieth</a:t>
            </a:r>
          </a:p>
        </p:txBody>
      </p:sp>
      <p:sp>
        <p:nvSpPr>
          <p:cNvPr id="3" name="Content Placeholder 2">
            <a:extLst>
              <a:ext uri="{FF2B5EF4-FFF2-40B4-BE49-F238E27FC236}">
                <a16:creationId xmlns:a16="http://schemas.microsoft.com/office/drawing/2014/main" id="{100473A6-A92D-1581-42C9-16197633EC92}"/>
              </a:ext>
            </a:extLst>
          </p:cNvPr>
          <p:cNvSpPr>
            <a:spLocks noGrp="1"/>
          </p:cNvSpPr>
          <p:nvPr>
            <p:ph sz="half" idx="1"/>
          </p:nvPr>
        </p:nvSpPr>
        <p:spPr/>
        <p:txBody>
          <a:bodyPr/>
          <a:lstStyle/>
          <a:p>
            <a:pPr marL="0" indent="0">
              <a:buNone/>
            </a:pPr>
            <a:r>
              <a:rPr lang="en-GB" sz="2400" b="1" u="sng" dirty="0"/>
              <a:t>S5</a:t>
            </a:r>
          </a:p>
          <a:p>
            <a:pPr marL="0" indent="0">
              <a:buNone/>
            </a:pPr>
            <a:r>
              <a:rPr lang="en-GB" sz="2400" b="1" dirty="0"/>
              <a:t>English			H</a:t>
            </a:r>
          </a:p>
          <a:p>
            <a:pPr marL="0" indent="0">
              <a:buNone/>
            </a:pPr>
            <a:r>
              <a:rPr lang="en-GB" sz="2400" b="1" dirty="0"/>
              <a:t>Maths			H	</a:t>
            </a:r>
          </a:p>
          <a:p>
            <a:pPr marL="0" indent="0">
              <a:buNone/>
            </a:pPr>
            <a:r>
              <a:rPr lang="en-GB" sz="2400" b="1" dirty="0"/>
              <a:t>Biology 		H	</a:t>
            </a:r>
          </a:p>
          <a:p>
            <a:pPr marL="0" indent="0">
              <a:buNone/>
            </a:pPr>
            <a:r>
              <a:rPr lang="en-GB" sz="2400" b="1" dirty="0"/>
              <a:t>Chemistry		H	</a:t>
            </a:r>
          </a:p>
          <a:p>
            <a:pPr marL="0" indent="0">
              <a:buNone/>
            </a:pPr>
            <a:r>
              <a:rPr lang="en-GB" sz="2400" b="1" dirty="0"/>
              <a:t>Physics			H</a:t>
            </a:r>
          </a:p>
          <a:p>
            <a:pPr marL="0" indent="0">
              <a:buNone/>
            </a:pPr>
            <a:r>
              <a:rPr lang="en-GB" sz="2400" b="1" dirty="0">
                <a:solidFill>
                  <a:srgbClr val="FF0000"/>
                </a:solidFill>
              </a:rPr>
              <a:t>Spanish 		H* </a:t>
            </a:r>
          </a:p>
        </p:txBody>
      </p:sp>
      <p:sp>
        <p:nvSpPr>
          <p:cNvPr id="4" name="Content Placeholder 3">
            <a:extLst>
              <a:ext uri="{FF2B5EF4-FFF2-40B4-BE49-F238E27FC236}">
                <a16:creationId xmlns:a16="http://schemas.microsoft.com/office/drawing/2014/main" id="{61A18792-097F-2A6E-5FF9-A61F77EAE580}"/>
              </a:ext>
            </a:extLst>
          </p:cNvPr>
          <p:cNvSpPr>
            <a:spLocks noGrp="1"/>
          </p:cNvSpPr>
          <p:nvPr>
            <p:ph sz="half" idx="2"/>
          </p:nvPr>
        </p:nvSpPr>
        <p:spPr/>
        <p:txBody>
          <a:bodyPr/>
          <a:lstStyle/>
          <a:p>
            <a:r>
              <a:rPr lang="en-GB" sz="2400" b="1" u="sng" dirty="0"/>
              <a:t>S6</a:t>
            </a:r>
          </a:p>
          <a:p>
            <a:r>
              <a:rPr lang="en-GB" sz="2400" b="1" dirty="0"/>
              <a:t>Biology		AH</a:t>
            </a:r>
          </a:p>
          <a:p>
            <a:r>
              <a:rPr lang="en-GB" sz="2400" b="1" dirty="0"/>
              <a:t>Chemistry		AH</a:t>
            </a:r>
          </a:p>
          <a:p>
            <a:r>
              <a:rPr lang="en-GB" sz="2400" b="1" dirty="0"/>
              <a:t>Physics 		AH</a:t>
            </a:r>
          </a:p>
          <a:p>
            <a:endParaRPr lang="en-GB" sz="2400" b="1" dirty="0"/>
          </a:p>
          <a:p>
            <a:r>
              <a:rPr lang="en-GB" sz="2400" b="1" dirty="0"/>
              <a:t>=&gt; Med/Vet Science at Uni</a:t>
            </a:r>
          </a:p>
        </p:txBody>
      </p:sp>
    </p:spTree>
    <p:extLst>
      <p:ext uri="{BB962C8B-B14F-4D97-AF65-F5344CB8AC3E}">
        <p14:creationId xmlns:p14="http://schemas.microsoft.com/office/powerpoint/2010/main" val="1675572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0AF613-F083-4DF1-8B65-5CB21805BA41}"/>
              </a:ext>
            </a:extLst>
          </p:cNvPr>
          <p:cNvSpPr>
            <a:spLocks noGrp="1"/>
          </p:cNvSpPr>
          <p:nvPr>
            <p:ph type="ctrTitle"/>
          </p:nvPr>
        </p:nvSpPr>
        <p:spPr>
          <a:xfrm>
            <a:off x="822325" y="758825"/>
            <a:ext cx="7543800" cy="3565525"/>
          </a:xfrm>
        </p:spPr>
        <p:txBody>
          <a:bodyPr/>
          <a:lstStyle/>
          <a:p>
            <a:pPr eaLnBrk="1" fontAlgn="auto" hangingPunct="1">
              <a:spcAft>
                <a:spcPts val="0"/>
              </a:spcAft>
              <a:defRPr/>
            </a:pPr>
            <a:r>
              <a:rPr lang="en-GB" b="1" dirty="0"/>
              <a:t>Consider:</a:t>
            </a:r>
            <a:br>
              <a:rPr lang="en-GB" b="1" dirty="0"/>
            </a:br>
            <a:r>
              <a:rPr lang="en-GB" b="1" dirty="0"/>
              <a:t>College and Apprenticeships</a:t>
            </a:r>
          </a:p>
        </p:txBody>
      </p:sp>
      <p:sp>
        <p:nvSpPr>
          <p:cNvPr id="4" name="Subtitle 3">
            <a:extLst>
              <a:ext uri="{FF2B5EF4-FFF2-40B4-BE49-F238E27FC236}">
                <a16:creationId xmlns:a16="http://schemas.microsoft.com/office/drawing/2014/main" id="{9CBD3193-C31D-42EF-B918-2A1C0E6C4229}"/>
              </a:ext>
            </a:extLst>
          </p:cNvPr>
          <p:cNvSpPr>
            <a:spLocks noGrp="1"/>
          </p:cNvSpPr>
          <p:nvPr>
            <p:ph type="subTitle" idx="1"/>
          </p:nvPr>
        </p:nvSpPr>
        <p:spPr>
          <a:xfrm>
            <a:off x="825500" y="4456113"/>
            <a:ext cx="7543800" cy="1143000"/>
          </a:xfrm>
        </p:spPr>
        <p:txBody>
          <a:bodyPr rtlCol="0"/>
          <a:lstStyle/>
          <a:p>
            <a:pPr eaLnBrk="1" fontAlgn="auto" hangingPunct="1">
              <a:spcAft>
                <a:spcPts val="0"/>
              </a:spcAft>
              <a:defRPr/>
            </a:pPr>
            <a:r>
              <a:rPr lang="en-GB" sz="3200" b="1" dirty="0"/>
              <a:t>Skills for life and work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DE72F45-5169-47F5-B0AC-31449F549F75}"/>
              </a:ext>
            </a:extLst>
          </p:cNvPr>
          <p:cNvSpPr>
            <a:spLocks noGrp="1" noChangeArrowheads="1"/>
          </p:cNvSpPr>
          <p:nvPr>
            <p:ph type="title"/>
          </p:nvPr>
        </p:nvSpPr>
        <p:spPr/>
        <p:txBody>
          <a:bodyPr/>
          <a:lstStyle/>
          <a:p>
            <a:pPr eaLnBrk="1" fontAlgn="auto" hangingPunct="1">
              <a:spcAft>
                <a:spcPts val="0"/>
              </a:spcAft>
              <a:defRPr/>
            </a:pPr>
            <a:r>
              <a:rPr lang="en-GB" b="1">
                <a:solidFill>
                  <a:schemeClr val="tx1">
                    <a:lumMod val="75000"/>
                    <a:lumOff val="25000"/>
                  </a:schemeClr>
                </a:solidFill>
              </a:rPr>
              <a:t>Joint Responsibilities for Success:</a:t>
            </a:r>
            <a:endParaRPr lang="en-GB" b="1" dirty="0">
              <a:solidFill>
                <a:schemeClr val="tx1">
                  <a:lumMod val="75000"/>
                  <a:lumOff val="25000"/>
                </a:schemeClr>
              </a:solidFill>
            </a:endParaRPr>
          </a:p>
        </p:txBody>
      </p:sp>
      <p:sp>
        <p:nvSpPr>
          <p:cNvPr id="28675" name="Rectangle 3">
            <a:extLst>
              <a:ext uri="{FF2B5EF4-FFF2-40B4-BE49-F238E27FC236}">
                <a16:creationId xmlns:a16="http://schemas.microsoft.com/office/drawing/2014/main" id="{F28C6CE8-0A20-434C-8717-4B53E31344E7}"/>
              </a:ext>
            </a:extLst>
          </p:cNvPr>
          <p:cNvSpPr>
            <a:spLocks noGrp="1"/>
          </p:cNvSpPr>
          <p:nvPr>
            <p:ph idx="1"/>
          </p:nvPr>
        </p:nvSpPr>
        <p:spPr/>
        <p:txBody>
          <a:bodyPr/>
          <a:lstStyle/>
          <a:p>
            <a:pPr eaLnBrk="1" hangingPunct="1">
              <a:spcAft>
                <a:spcPct val="0"/>
              </a:spcAft>
            </a:pPr>
            <a:r>
              <a:rPr lang="en-GB" altLang="en-US" sz="3600" b="1">
                <a:solidFill>
                  <a:srgbClr val="FF0000"/>
                </a:solidFill>
              </a:rPr>
              <a:t>Teaching staff </a:t>
            </a:r>
            <a:r>
              <a:rPr lang="en-GB" altLang="en-US" sz="3600"/>
              <a:t>must offer accurate and up-to-date information, plus sound guidance for students.</a:t>
            </a:r>
          </a:p>
          <a:p>
            <a:pPr eaLnBrk="1" hangingPunct="1">
              <a:spcAft>
                <a:spcPct val="0"/>
              </a:spcAft>
            </a:pPr>
            <a:r>
              <a:rPr lang="en-GB" altLang="en-US" sz="3600" b="1">
                <a:solidFill>
                  <a:srgbClr val="FF0000"/>
                </a:solidFill>
              </a:rPr>
              <a:t>Teaching staff </a:t>
            </a:r>
            <a:r>
              <a:rPr lang="en-GB" altLang="en-US" sz="3600"/>
              <a:t>must produce high quality courses and learning experiences which are relevant, challenging and enjoyable.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9ABF-7F54-4B65-8941-AD2175AC4830}"/>
              </a:ext>
            </a:extLst>
          </p:cNvPr>
          <p:cNvSpPr>
            <a:spLocks noGrp="1"/>
          </p:cNvSpPr>
          <p:nvPr>
            <p:ph type="title"/>
          </p:nvPr>
        </p:nvSpPr>
        <p:spPr/>
        <p:txBody>
          <a:bodyPr/>
          <a:lstStyle/>
          <a:p>
            <a:pPr eaLnBrk="1" fontAlgn="auto" hangingPunct="1">
              <a:spcAft>
                <a:spcPts val="0"/>
              </a:spcAft>
              <a:defRPr/>
            </a:pPr>
            <a:r>
              <a:rPr lang="en-GB" b="1" dirty="0">
                <a:solidFill>
                  <a:schemeClr val="tx1">
                    <a:lumMod val="75000"/>
                    <a:lumOff val="25000"/>
                  </a:schemeClr>
                </a:solidFill>
              </a:rPr>
              <a:t>Motto, Vision and Values:</a:t>
            </a:r>
          </a:p>
        </p:txBody>
      </p:sp>
      <p:sp>
        <p:nvSpPr>
          <p:cNvPr id="3" name="Content Placeholder 2">
            <a:extLst>
              <a:ext uri="{FF2B5EF4-FFF2-40B4-BE49-F238E27FC236}">
                <a16:creationId xmlns:a16="http://schemas.microsoft.com/office/drawing/2014/main" id="{881B7056-6A38-402F-AEEB-29889F3A7397}"/>
              </a:ext>
            </a:extLst>
          </p:cNvPr>
          <p:cNvSpPr>
            <a:spLocks noGrp="1"/>
          </p:cNvSpPr>
          <p:nvPr>
            <p:ph idx="1"/>
          </p:nvPr>
        </p:nvSpPr>
        <p:spPr/>
        <p:txBody>
          <a:bodyPr rtlCol="0">
            <a:normAutofit fontScale="62500" lnSpcReduction="20000"/>
          </a:bodyPr>
          <a:lstStyle/>
          <a:p>
            <a:pPr marL="0" indent="0" algn="ctr" eaLnBrk="1" fontAlgn="auto" hangingPunct="1">
              <a:lnSpc>
                <a:spcPct val="115000"/>
              </a:lnSpc>
              <a:spcAft>
                <a:spcPts val="0"/>
              </a:spcAft>
              <a:buFont typeface="Arial" panose="020B0604020202020204" pitchFamily="34" charset="0"/>
              <a:buNone/>
              <a:defRPr/>
            </a:pPr>
            <a:r>
              <a:rPr lang="en-GB" sz="4800" b="1" i="1" dirty="0">
                <a:solidFill>
                  <a:schemeClr val="tx1">
                    <a:lumMod val="75000"/>
                    <a:lumOff val="25000"/>
                  </a:schemeClr>
                </a:solidFill>
                <a:ea typeface="Calibri" panose="020F0502020204030204" pitchFamily="34" charset="0"/>
                <a:cs typeface="Times New Roman" panose="02020603050405020304" pitchFamily="18" charset="0"/>
              </a:rPr>
              <a:t>PERSEVERE</a:t>
            </a:r>
          </a:p>
          <a:p>
            <a:pPr marL="0" indent="0" algn="ctr" eaLnBrk="1" fontAlgn="auto" hangingPunct="1">
              <a:lnSpc>
                <a:spcPct val="115000"/>
              </a:lnSpc>
              <a:spcAft>
                <a:spcPts val="0"/>
              </a:spcAft>
              <a:buFont typeface="Arial" panose="020B0604020202020204" pitchFamily="34" charset="0"/>
              <a:buNone/>
              <a:defRPr/>
            </a:pPr>
            <a:endParaRPr lang="en-GB" sz="3600" b="1" i="1" dirty="0">
              <a:solidFill>
                <a:schemeClr val="tx1">
                  <a:lumMod val="75000"/>
                  <a:lumOff val="25000"/>
                </a:schemeClr>
              </a:solidFill>
              <a:ea typeface="Calibri" panose="020F0502020204030204" pitchFamily="34" charset="0"/>
              <a:cs typeface="Times New Roman" panose="02020603050405020304" pitchFamily="18" charset="0"/>
            </a:endParaRPr>
          </a:p>
          <a:p>
            <a:pPr marL="0" indent="0" algn="ctr" eaLnBrk="1" fontAlgn="auto" hangingPunct="1">
              <a:lnSpc>
                <a:spcPct val="115000"/>
              </a:lnSpc>
              <a:spcAft>
                <a:spcPts val="0"/>
              </a:spcAft>
              <a:buFont typeface="Arial" panose="020B0604020202020204" pitchFamily="34" charset="0"/>
              <a:buNone/>
              <a:defRPr/>
            </a:pPr>
            <a:r>
              <a:rPr lang="en-GB" sz="4600" b="1" i="1" dirty="0">
                <a:solidFill>
                  <a:schemeClr val="tx1">
                    <a:lumMod val="75000"/>
                    <a:lumOff val="25000"/>
                  </a:schemeClr>
                </a:solidFill>
                <a:ea typeface="Calibri" panose="020F0502020204030204" pitchFamily="34" charset="0"/>
                <a:cs typeface="Times New Roman" panose="02020603050405020304" pitchFamily="18" charset="0"/>
              </a:rPr>
              <a:t>Success in Learning for All </a:t>
            </a:r>
            <a:endParaRPr lang="en-GB" sz="4600" dirty="0">
              <a:solidFill>
                <a:schemeClr val="tx1">
                  <a:lumMod val="75000"/>
                  <a:lumOff val="25000"/>
                </a:schemeClr>
              </a:solidFill>
              <a:ea typeface="Calibri" panose="020F0502020204030204" pitchFamily="34" charset="0"/>
              <a:cs typeface="Times New Roman" panose="02020603050405020304" pitchFamily="18" charset="0"/>
            </a:endParaRPr>
          </a:p>
          <a:p>
            <a:pPr marL="0" indent="0" algn="ctr" eaLnBrk="1" fontAlgn="auto" hangingPunct="1">
              <a:lnSpc>
                <a:spcPct val="115000"/>
              </a:lnSpc>
              <a:spcAft>
                <a:spcPts val="0"/>
              </a:spcAft>
              <a:buFont typeface="Arial" panose="020B0604020202020204" pitchFamily="34" charset="0"/>
              <a:buNone/>
              <a:defRPr/>
            </a:pPr>
            <a:r>
              <a:rPr lang="en-GB" sz="4600" b="1" i="1" dirty="0">
                <a:solidFill>
                  <a:schemeClr val="tx1">
                    <a:lumMod val="75000"/>
                    <a:lumOff val="25000"/>
                  </a:schemeClr>
                </a:solidFill>
                <a:ea typeface="Calibri" panose="020F0502020204030204" pitchFamily="34" charset="0"/>
                <a:cs typeface="Times New Roman" panose="02020603050405020304" pitchFamily="18" charset="0"/>
              </a:rPr>
              <a:t>Respect</a:t>
            </a:r>
          </a:p>
          <a:p>
            <a:pPr marL="0" indent="0" algn="ctr" eaLnBrk="1" fontAlgn="auto" hangingPunct="1">
              <a:lnSpc>
                <a:spcPct val="115000"/>
              </a:lnSpc>
              <a:spcAft>
                <a:spcPts val="0"/>
              </a:spcAft>
              <a:buFont typeface="Arial" panose="020B0604020202020204" pitchFamily="34" charset="0"/>
              <a:buNone/>
              <a:defRPr/>
            </a:pPr>
            <a:r>
              <a:rPr lang="en-GB" sz="4600" b="1" i="1" dirty="0">
                <a:solidFill>
                  <a:schemeClr val="tx1">
                    <a:lumMod val="75000"/>
                    <a:lumOff val="25000"/>
                  </a:schemeClr>
                </a:solidFill>
                <a:ea typeface="Calibri" panose="020F0502020204030204" pitchFamily="34" charset="0"/>
                <a:cs typeface="Times New Roman" panose="02020603050405020304" pitchFamily="18" charset="0"/>
              </a:rPr>
              <a:t>Diversity</a:t>
            </a:r>
          </a:p>
          <a:p>
            <a:pPr marL="0" indent="0" algn="ctr" eaLnBrk="1" fontAlgn="auto" hangingPunct="1">
              <a:lnSpc>
                <a:spcPct val="115000"/>
              </a:lnSpc>
              <a:spcAft>
                <a:spcPts val="0"/>
              </a:spcAft>
              <a:buFont typeface="Arial" panose="020B0604020202020204" pitchFamily="34" charset="0"/>
              <a:buNone/>
              <a:defRPr/>
            </a:pPr>
            <a:r>
              <a:rPr lang="en-GB" sz="4600" b="1" i="1" dirty="0">
                <a:solidFill>
                  <a:schemeClr val="tx1">
                    <a:lumMod val="75000"/>
                    <a:lumOff val="25000"/>
                  </a:schemeClr>
                </a:solidFill>
                <a:ea typeface="Calibri" panose="020F0502020204030204" pitchFamily="34" charset="0"/>
                <a:cs typeface="Times New Roman" panose="02020603050405020304" pitchFamily="18" charset="0"/>
              </a:rPr>
              <a:t>Honesty</a:t>
            </a:r>
          </a:p>
          <a:p>
            <a:pPr marL="0" indent="0" algn="ctr" eaLnBrk="1" fontAlgn="auto" hangingPunct="1">
              <a:lnSpc>
                <a:spcPct val="115000"/>
              </a:lnSpc>
              <a:spcAft>
                <a:spcPts val="0"/>
              </a:spcAft>
              <a:buFont typeface="Arial" panose="020B0604020202020204" pitchFamily="34" charset="0"/>
              <a:buNone/>
              <a:defRPr/>
            </a:pPr>
            <a:r>
              <a:rPr lang="en-GB" sz="4600" b="1" i="1" dirty="0">
                <a:solidFill>
                  <a:schemeClr val="tx1">
                    <a:lumMod val="75000"/>
                    <a:lumOff val="25000"/>
                  </a:schemeClr>
                </a:solidFill>
                <a:ea typeface="Calibri" panose="020F0502020204030204" pitchFamily="34" charset="0"/>
                <a:cs typeface="Times New Roman" panose="02020603050405020304" pitchFamily="18" charset="0"/>
              </a:rPr>
              <a:t>Fairness</a:t>
            </a:r>
            <a:endParaRPr lang="en-GB" sz="4600" dirty="0">
              <a:solidFill>
                <a:schemeClr val="tx1">
                  <a:lumMod val="75000"/>
                  <a:lumOff val="25000"/>
                </a:schemeClr>
              </a:solidFill>
              <a:ea typeface="Calibri" panose="020F0502020204030204" pitchFamily="34" charset="0"/>
              <a:cs typeface="Times New Roman" panose="02020603050405020304" pitchFamily="18" charset="0"/>
            </a:endParaRPr>
          </a:p>
          <a:p>
            <a:pPr marL="91440" indent="-91440" eaLnBrk="1" fontAlgn="auto" hangingPunct="1">
              <a:spcAft>
                <a:spcPts val="0"/>
              </a:spcAft>
              <a:defRPr/>
            </a:pPr>
            <a:endParaRPr lang="en-GB" dirty="0">
              <a:solidFill>
                <a:schemeClr val="tx1">
                  <a:lumMod val="75000"/>
                  <a:lumOff val="25000"/>
                </a:schemeClr>
              </a:solidFill>
            </a:endParaRPr>
          </a:p>
        </p:txBody>
      </p:sp>
      <p:pic>
        <p:nvPicPr>
          <p:cNvPr id="9220" name="Picture 3" descr="logo-see-through-png">
            <a:extLst>
              <a:ext uri="{FF2B5EF4-FFF2-40B4-BE49-F238E27FC236}">
                <a16:creationId xmlns:a16="http://schemas.microsoft.com/office/drawing/2014/main" id="{3C24E478-E4BC-4F4A-B62B-7DC3331AD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75" y="306388"/>
            <a:ext cx="128587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CAACE-D356-4644-8E53-437F5F71F439}"/>
              </a:ext>
            </a:extLst>
          </p:cNvPr>
          <p:cNvSpPr>
            <a:spLocks noGrp="1"/>
          </p:cNvSpPr>
          <p:nvPr>
            <p:ph type="title"/>
          </p:nvPr>
        </p:nvSpPr>
        <p:spPr/>
        <p:txBody>
          <a:bodyPr/>
          <a:lstStyle/>
          <a:p>
            <a:pPr eaLnBrk="1" fontAlgn="auto" hangingPunct="1">
              <a:spcAft>
                <a:spcPts val="0"/>
              </a:spcAft>
              <a:defRPr/>
            </a:pPr>
            <a:r>
              <a:rPr lang="en-GB" b="1" dirty="0">
                <a:solidFill>
                  <a:schemeClr val="tx1">
                    <a:lumMod val="75000"/>
                    <a:lumOff val="25000"/>
                  </a:schemeClr>
                </a:solidFill>
              </a:rPr>
              <a:t>Joint Responsibilities for Success:</a:t>
            </a:r>
          </a:p>
        </p:txBody>
      </p:sp>
      <p:sp>
        <p:nvSpPr>
          <p:cNvPr id="3" name="Content Placeholder 2">
            <a:extLst>
              <a:ext uri="{FF2B5EF4-FFF2-40B4-BE49-F238E27FC236}">
                <a16:creationId xmlns:a16="http://schemas.microsoft.com/office/drawing/2014/main" id="{14C4CCD6-ED20-4F45-87B5-DA56FD00C1CE}"/>
              </a:ext>
            </a:extLst>
          </p:cNvPr>
          <p:cNvSpPr>
            <a:spLocks noGrp="1"/>
          </p:cNvSpPr>
          <p:nvPr>
            <p:ph idx="1"/>
          </p:nvPr>
        </p:nvSpPr>
        <p:spPr/>
        <p:txBody>
          <a:bodyPr rtlCol="0">
            <a:normAutofit/>
          </a:bodyPr>
          <a:lstStyle/>
          <a:p>
            <a:pPr marL="91440" indent="-91440" eaLnBrk="1" fontAlgn="auto" hangingPunct="1">
              <a:spcAft>
                <a:spcPts val="0"/>
              </a:spcAft>
              <a:defRPr/>
            </a:pPr>
            <a:r>
              <a:rPr lang="en-GB" sz="3600" b="1" dirty="0">
                <a:solidFill>
                  <a:srgbClr val="FF0000"/>
                </a:solidFill>
              </a:rPr>
              <a:t>Pupils</a:t>
            </a:r>
            <a:r>
              <a:rPr lang="en-GB" sz="3600" dirty="0">
                <a:solidFill>
                  <a:schemeClr val="tx1">
                    <a:lumMod val="75000"/>
                    <a:lumOff val="25000"/>
                  </a:schemeClr>
                </a:solidFill>
              </a:rPr>
              <a:t> must apply themselves to work and maintain a positive attitude to learning both in school and at home.</a:t>
            </a:r>
          </a:p>
          <a:p>
            <a:pPr marL="91440" indent="-91440" eaLnBrk="1" fontAlgn="auto" hangingPunct="1">
              <a:spcAft>
                <a:spcPts val="0"/>
              </a:spcAft>
              <a:defRPr/>
            </a:pPr>
            <a:r>
              <a:rPr lang="en-GB" sz="3600" b="1" dirty="0">
                <a:solidFill>
                  <a:srgbClr val="FF0000"/>
                </a:solidFill>
              </a:rPr>
              <a:t>Parents/Carers</a:t>
            </a:r>
            <a:r>
              <a:rPr lang="en-GB" sz="3600" dirty="0">
                <a:solidFill>
                  <a:schemeClr val="tx1">
                    <a:lumMod val="75000"/>
                    <a:lumOff val="25000"/>
                  </a:schemeClr>
                </a:solidFill>
              </a:rPr>
              <a:t> must take a keen interest in their children’s work and provide support and encouragement.</a:t>
            </a:r>
          </a:p>
          <a:p>
            <a:pPr marL="0" indent="0" eaLnBrk="1" fontAlgn="auto" hangingPunct="1">
              <a:spcAft>
                <a:spcPts val="0"/>
              </a:spcAft>
              <a:buFont typeface="Wingdings" panose="05000000000000000000" pitchFamily="2" charset="2"/>
              <a:buNone/>
              <a:defRPr/>
            </a:pPr>
            <a:endParaRPr lang="en-GB" dirty="0">
              <a:solidFill>
                <a:schemeClr val="tx1">
                  <a:lumMod val="75000"/>
                  <a:lumOff val="2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E69539-E040-917A-07CC-D43B4E06AB26}"/>
              </a:ext>
            </a:extLst>
          </p:cNvPr>
          <p:cNvPicPr>
            <a:picLocks noChangeAspect="1"/>
          </p:cNvPicPr>
          <p:nvPr/>
        </p:nvPicPr>
        <p:blipFill>
          <a:blip r:embed="rId2"/>
          <a:stretch>
            <a:fillRect/>
          </a:stretch>
        </p:blipFill>
        <p:spPr>
          <a:xfrm>
            <a:off x="-9703" y="-23692"/>
            <a:ext cx="9153703" cy="6405020"/>
          </a:xfrm>
          <a:prstGeom prst="rect">
            <a:avLst/>
          </a:prstGeom>
        </p:spPr>
      </p:pic>
    </p:spTree>
    <p:extLst>
      <p:ext uri="{BB962C8B-B14F-4D97-AF65-F5344CB8AC3E}">
        <p14:creationId xmlns:p14="http://schemas.microsoft.com/office/powerpoint/2010/main" val="2657725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2" name="Straight Connector 1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AE6C737-FF55-4064-94B7-0B21D2EB6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B2C982-9ECC-9805-CC20-75821C9DB001}"/>
              </a:ext>
            </a:extLst>
          </p:cNvPr>
          <p:cNvSpPr>
            <a:spLocks noGrp="1"/>
          </p:cNvSpPr>
          <p:nvPr>
            <p:ph type="title"/>
          </p:nvPr>
        </p:nvSpPr>
        <p:spPr>
          <a:xfrm>
            <a:off x="5047500" y="639097"/>
            <a:ext cx="3609804" cy="3686015"/>
          </a:xfrm>
        </p:spPr>
        <p:txBody>
          <a:bodyPr vert="horz" lIns="91440" tIns="45720" rIns="91440" bIns="45720" rtlCol="0" anchor="b">
            <a:normAutofit/>
          </a:bodyPr>
          <a:lstStyle/>
          <a:p>
            <a:pPr eaLnBrk="1" hangingPunct="1"/>
            <a:r>
              <a:rPr lang="en-US" sz="4400" b="1">
                <a:solidFill>
                  <a:schemeClr val="tx1">
                    <a:lumMod val="85000"/>
                    <a:lumOff val="15000"/>
                  </a:schemeClr>
                </a:solidFill>
              </a:rPr>
              <a:t>SKILLS AMBASSADORS</a:t>
            </a:r>
          </a:p>
        </p:txBody>
      </p:sp>
      <p:pic>
        <p:nvPicPr>
          <p:cNvPr id="3" name="Picture 2">
            <a:extLst>
              <a:ext uri="{FF2B5EF4-FFF2-40B4-BE49-F238E27FC236}">
                <a16:creationId xmlns:a16="http://schemas.microsoft.com/office/drawing/2014/main" id="{B9E75610-0161-C818-AAE2-D858148CA5BD}"/>
              </a:ext>
            </a:extLst>
          </p:cNvPr>
          <p:cNvPicPr>
            <a:picLocks noChangeAspect="1"/>
          </p:cNvPicPr>
          <p:nvPr/>
        </p:nvPicPr>
        <p:blipFill>
          <a:blip r:embed="rId2"/>
          <a:stretch>
            <a:fillRect/>
          </a:stretch>
        </p:blipFill>
        <p:spPr>
          <a:xfrm>
            <a:off x="475499" y="1812837"/>
            <a:ext cx="4458622" cy="2505178"/>
          </a:xfrm>
          <a:prstGeom prst="rect">
            <a:avLst/>
          </a:prstGeom>
        </p:spPr>
      </p:pic>
      <p:cxnSp>
        <p:nvCxnSpPr>
          <p:cNvPr id="16" name="Straight Connector 15">
            <a:extLst>
              <a:ext uri="{FF2B5EF4-FFF2-40B4-BE49-F238E27FC236}">
                <a16:creationId xmlns:a16="http://schemas.microsoft.com/office/drawing/2014/main" id="{6B5B1DD8-6224-4137-8621-32982B00F9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03789" y="4343400"/>
            <a:ext cx="329184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8218D9F-38B6-4AE0-9051-5434D19A5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2D3DCA99-84AF-487A-BF72-91C5FA6B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762549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a:extLst>
              <a:ext uri="{FF2B5EF4-FFF2-40B4-BE49-F238E27FC236}">
                <a16:creationId xmlns:a16="http://schemas.microsoft.com/office/drawing/2014/main" id="{B9D605F4-ADE5-4229-B266-086F1CE65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591" t="11090" r="17574" b="2"/>
          <a:stretch>
            <a:fillRect/>
          </a:stretch>
        </p:blipFill>
        <p:spPr bwMode="auto">
          <a:xfrm>
            <a:off x="0" y="0"/>
            <a:ext cx="91440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FA959-1DD9-479D-9A66-C239358B75DE}"/>
              </a:ext>
            </a:extLst>
          </p:cNvPr>
          <p:cNvSpPr>
            <a:spLocks noGrp="1"/>
          </p:cNvSpPr>
          <p:nvPr>
            <p:ph type="title"/>
          </p:nvPr>
        </p:nvSpPr>
        <p:spPr>
          <a:xfrm>
            <a:off x="822324" y="287338"/>
            <a:ext cx="7782123" cy="1449387"/>
          </a:xfrm>
        </p:spPr>
        <p:txBody>
          <a:bodyPr/>
          <a:lstStyle/>
          <a:p>
            <a:r>
              <a:rPr lang="en-GB" dirty="0">
                <a:latin typeface="Arial Narrow" panose="020B0606020202030204" pitchFamily="34" charset="0"/>
              </a:rPr>
              <a:t>Careers Advisor – Giles Macnair</a:t>
            </a:r>
          </a:p>
        </p:txBody>
      </p:sp>
      <p:sp>
        <p:nvSpPr>
          <p:cNvPr id="3" name="Content Placeholder 2">
            <a:extLst>
              <a:ext uri="{FF2B5EF4-FFF2-40B4-BE49-F238E27FC236}">
                <a16:creationId xmlns:a16="http://schemas.microsoft.com/office/drawing/2014/main" id="{14999E8D-4101-4B88-80FA-4A6AEF454F77}"/>
              </a:ext>
            </a:extLst>
          </p:cNvPr>
          <p:cNvSpPr>
            <a:spLocks noGrp="1"/>
          </p:cNvSpPr>
          <p:nvPr>
            <p:ph idx="1"/>
          </p:nvPr>
        </p:nvSpPr>
        <p:spPr>
          <a:xfrm>
            <a:off x="323528" y="1762161"/>
            <a:ext cx="8042597" cy="4106828"/>
          </a:xfrm>
        </p:spPr>
        <p:txBody>
          <a:bodyPr>
            <a:normAutofit/>
          </a:bodyPr>
          <a:lstStyle/>
          <a:p>
            <a:pPr algn="l"/>
            <a:r>
              <a:rPr lang="en-GB" sz="2400" b="1" dirty="0">
                <a:latin typeface="Arial Narrow" panose="020B0606020202030204" pitchFamily="34" charset="0"/>
              </a:rPr>
              <a:t>Skills Development Scotland </a:t>
            </a:r>
            <a:r>
              <a:rPr lang="en-GB" sz="2400" dirty="0">
                <a:latin typeface="Arial Narrow" panose="020B0606020202030204" pitchFamily="34" charset="0"/>
              </a:rPr>
              <a:t>– Scotland’s national careers service</a:t>
            </a:r>
          </a:p>
          <a:p>
            <a:pPr algn="l"/>
            <a:endParaRPr lang="en-GB" sz="2400" dirty="0">
              <a:latin typeface="Arial Narrow" panose="020B0606020202030204" pitchFamily="34" charset="0"/>
            </a:endParaRPr>
          </a:p>
          <a:p>
            <a:pPr algn="l"/>
            <a:r>
              <a:rPr lang="en-GB" sz="2400" b="1" dirty="0">
                <a:latin typeface="Arial Narrow" panose="020B0606020202030204" pitchFamily="34" charset="0"/>
              </a:rPr>
              <a:t>Careers Advisor </a:t>
            </a:r>
            <a:r>
              <a:rPr lang="en-GB" sz="2400" dirty="0">
                <a:latin typeface="Arial Narrow" panose="020B0606020202030204" pitchFamily="34" charset="0"/>
              </a:rPr>
              <a:t>– supporting students to develop career management skills and to put a plan in place so they know what their next step is </a:t>
            </a:r>
          </a:p>
          <a:p>
            <a:pPr algn="l"/>
            <a:endParaRPr lang="en-GB" sz="2400" dirty="0">
              <a:latin typeface="Arial Narrow" panose="020B0606020202030204" pitchFamily="34" charset="0"/>
            </a:endParaRPr>
          </a:p>
          <a:p>
            <a:pPr algn="l"/>
            <a:r>
              <a:rPr lang="en-GB" sz="2400" b="1" dirty="0">
                <a:latin typeface="Arial Narrow" panose="020B0606020202030204" pitchFamily="34" charset="0"/>
              </a:rPr>
              <a:t>Career Management Skills </a:t>
            </a:r>
            <a:r>
              <a:rPr lang="en-GB" sz="2400" dirty="0">
                <a:latin typeface="Arial Narrow" panose="020B0606020202030204" pitchFamily="34" charset="0"/>
              </a:rPr>
              <a:t>– developing the skills and confidence to navigate your own unique career path</a:t>
            </a:r>
          </a:p>
          <a:p>
            <a:endParaRPr lang="en-GB" sz="1800" dirty="0"/>
          </a:p>
        </p:txBody>
      </p:sp>
      <p:pic>
        <p:nvPicPr>
          <p:cNvPr id="4" name="Picture 3">
            <a:extLst>
              <a:ext uri="{FF2B5EF4-FFF2-40B4-BE49-F238E27FC236}">
                <a16:creationId xmlns:a16="http://schemas.microsoft.com/office/drawing/2014/main" id="{EDAE29DC-2FA2-46C6-9B68-75D0F2001C22}"/>
              </a:ext>
            </a:extLst>
          </p:cNvPr>
          <p:cNvPicPr>
            <a:picLocks noChangeAspect="1"/>
          </p:cNvPicPr>
          <p:nvPr/>
        </p:nvPicPr>
        <p:blipFill>
          <a:blip r:embed="rId2"/>
          <a:stretch>
            <a:fillRect/>
          </a:stretch>
        </p:blipFill>
        <p:spPr>
          <a:xfrm>
            <a:off x="0" y="5095840"/>
            <a:ext cx="9144000" cy="825069"/>
          </a:xfrm>
          <a:prstGeom prst="rect">
            <a:avLst/>
          </a:prstGeom>
        </p:spPr>
      </p:pic>
    </p:spTree>
    <p:extLst>
      <p:ext uri="{BB962C8B-B14F-4D97-AF65-F5344CB8AC3E}">
        <p14:creationId xmlns:p14="http://schemas.microsoft.com/office/powerpoint/2010/main" val="2577931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8926-4907-4298-8B0F-D9CA60A29E43}"/>
              </a:ext>
            </a:extLst>
          </p:cNvPr>
          <p:cNvSpPr>
            <a:spLocks noGrp="1"/>
          </p:cNvSpPr>
          <p:nvPr>
            <p:ph type="title"/>
          </p:nvPr>
        </p:nvSpPr>
        <p:spPr/>
        <p:txBody>
          <a:bodyPr>
            <a:normAutofit/>
          </a:bodyPr>
          <a:lstStyle/>
          <a:p>
            <a:r>
              <a:rPr lang="en-GB" dirty="0">
                <a:latin typeface="Arial Narrow" panose="020B0606020202030204" pitchFamily="34" charset="0"/>
              </a:rPr>
              <a:t>Career Management Skills </a:t>
            </a:r>
          </a:p>
        </p:txBody>
      </p:sp>
      <p:sp>
        <p:nvSpPr>
          <p:cNvPr id="3" name="Content Placeholder 2">
            <a:extLst>
              <a:ext uri="{FF2B5EF4-FFF2-40B4-BE49-F238E27FC236}">
                <a16:creationId xmlns:a16="http://schemas.microsoft.com/office/drawing/2014/main" id="{12D41BF9-DC9F-47D8-B4BB-33923EA17A76}"/>
              </a:ext>
            </a:extLst>
          </p:cNvPr>
          <p:cNvSpPr>
            <a:spLocks noGrp="1"/>
          </p:cNvSpPr>
          <p:nvPr>
            <p:ph sz="half" idx="1"/>
          </p:nvPr>
        </p:nvSpPr>
        <p:spPr>
          <a:xfrm>
            <a:off x="179513" y="1844824"/>
            <a:ext cx="6092700" cy="3645149"/>
          </a:xfrm>
        </p:spPr>
        <p:txBody>
          <a:bodyPr>
            <a:normAutofit/>
          </a:bodyPr>
          <a:lstStyle/>
          <a:p>
            <a:pPr algn="just"/>
            <a:r>
              <a:rPr lang="en-GB" sz="1600" dirty="0">
                <a:latin typeface="Arial Narrow" panose="020B0606020202030204" pitchFamily="34" charset="0"/>
              </a:rPr>
              <a:t>Developing Career Management Skills allows students to make </a:t>
            </a:r>
            <a:r>
              <a:rPr lang="en-GB" sz="1600" b="1" dirty="0">
                <a:latin typeface="Arial Narrow" panose="020B0606020202030204" pitchFamily="34" charset="0"/>
              </a:rPr>
              <a:t>informed career decisions now, and in the future.</a:t>
            </a:r>
          </a:p>
          <a:p>
            <a:pPr marL="0" indent="0" algn="just">
              <a:buNone/>
            </a:pPr>
            <a:r>
              <a:rPr lang="en-GB" sz="500" dirty="0">
                <a:latin typeface="Arial Narrow" panose="020B0606020202030204" pitchFamily="34" charset="0"/>
              </a:rPr>
              <a:t>  </a:t>
            </a:r>
          </a:p>
          <a:p>
            <a:pPr algn="just"/>
            <a:r>
              <a:rPr lang="en-GB" sz="1600" dirty="0">
                <a:latin typeface="Arial Narrow" panose="020B0606020202030204" pitchFamily="34" charset="0"/>
              </a:rPr>
              <a:t>We face career decisions throughout our lifetimes – including our subject choices. Remember, our subject choices can help us take the next step from school but doesn’t define it.  </a:t>
            </a:r>
          </a:p>
          <a:p>
            <a:pPr marL="0" indent="0" algn="just">
              <a:buNone/>
            </a:pPr>
            <a:r>
              <a:rPr lang="en-GB" sz="500" dirty="0">
                <a:latin typeface="Arial Narrow" panose="020B0606020202030204" pitchFamily="34" charset="0"/>
              </a:rPr>
              <a:t> </a:t>
            </a:r>
          </a:p>
          <a:p>
            <a:pPr algn="just"/>
            <a:r>
              <a:rPr lang="en-US" sz="1600" b="1" dirty="0">
                <a:latin typeface="Arial Narrow" panose="020B0606020202030204" pitchFamily="34" charset="0"/>
              </a:rPr>
              <a:t>Industry 4.0 </a:t>
            </a:r>
            <a:r>
              <a:rPr lang="en-US" sz="1600" dirty="0">
                <a:latin typeface="Arial Narrow" panose="020B0606020202030204" pitchFamily="34" charset="0"/>
              </a:rPr>
              <a:t>- Advances in technology continue to change the demand for skills and create new ways of working. This is likely to result in frequent disruption in the labour market that requires recurring occupational change and a need to significantly and regularly retrain and upskill.</a:t>
            </a:r>
            <a:endParaRPr lang="en-GB" sz="1600" dirty="0">
              <a:latin typeface="Arial Narrow" panose="020B0606020202030204" pitchFamily="34" charset="0"/>
            </a:endParaRPr>
          </a:p>
        </p:txBody>
      </p:sp>
      <p:pic>
        <p:nvPicPr>
          <p:cNvPr id="29" name="Picture 28">
            <a:extLst>
              <a:ext uri="{FF2B5EF4-FFF2-40B4-BE49-F238E27FC236}">
                <a16:creationId xmlns:a16="http://schemas.microsoft.com/office/drawing/2014/main" id="{5D1ED3B0-824F-4D1F-A6DE-E1C529C250A3}"/>
              </a:ext>
            </a:extLst>
          </p:cNvPr>
          <p:cNvPicPr>
            <a:picLocks noChangeAspect="1"/>
          </p:cNvPicPr>
          <p:nvPr/>
        </p:nvPicPr>
        <p:blipFill>
          <a:blip r:embed="rId3"/>
          <a:stretch>
            <a:fillRect/>
          </a:stretch>
        </p:blipFill>
        <p:spPr>
          <a:xfrm>
            <a:off x="0" y="5095840"/>
            <a:ext cx="9144000" cy="825069"/>
          </a:xfrm>
          <a:prstGeom prst="rect">
            <a:avLst/>
          </a:prstGeom>
        </p:spPr>
      </p:pic>
      <p:sp>
        <p:nvSpPr>
          <p:cNvPr id="122" name="Content Placeholder 2">
            <a:extLst>
              <a:ext uri="{FF2B5EF4-FFF2-40B4-BE49-F238E27FC236}">
                <a16:creationId xmlns:a16="http://schemas.microsoft.com/office/drawing/2014/main" id="{8AAE040E-7738-4508-8859-C9AE0B59E0C8}"/>
              </a:ext>
            </a:extLst>
          </p:cNvPr>
          <p:cNvSpPr txBox="1">
            <a:spLocks/>
          </p:cNvSpPr>
          <p:nvPr/>
        </p:nvSpPr>
        <p:spPr>
          <a:xfrm>
            <a:off x="628650" y="2226469"/>
            <a:ext cx="5643563" cy="236458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latin typeface="Arial Narrow" panose="020B0606020202030204" pitchFamily="34" charset="0"/>
            </a:endParaRPr>
          </a:p>
        </p:txBody>
      </p:sp>
      <p:sp>
        <p:nvSpPr>
          <p:cNvPr id="49" name="Content Placeholder 2">
            <a:extLst>
              <a:ext uri="{FF2B5EF4-FFF2-40B4-BE49-F238E27FC236}">
                <a16:creationId xmlns:a16="http://schemas.microsoft.com/office/drawing/2014/main" id="{F1A45E09-5618-4F1E-98CE-D83A342A3700}"/>
              </a:ext>
            </a:extLst>
          </p:cNvPr>
          <p:cNvSpPr txBox="1">
            <a:spLocks/>
          </p:cNvSpPr>
          <p:nvPr/>
        </p:nvSpPr>
        <p:spPr>
          <a:xfrm>
            <a:off x="621751" y="3384882"/>
            <a:ext cx="6362357" cy="136553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100" dirty="0">
              <a:latin typeface="Arial Narrow" panose="020B0606020202030204" pitchFamily="34" charset="0"/>
            </a:endParaRPr>
          </a:p>
        </p:txBody>
      </p:sp>
      <p:pic>
        <p:nvPicPr>
          <p:cNvPr id="10" name="Picture 4" descr="VCU FRSC Advising (@VCU4n6advise) / Twitter">
            <a:extLst>
              <a:ext uri="{FF2B5EF4-FFF2-40B4-BE49-F238E27FC236}">
                <a16:creationId xmlns:a16="http://schemas.microsoft.com/office/drawing/2014/main" id="{5DF2D204-ABF8-44A1-B1B5-571A5F295B9F}"/>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t="20410" b="3815"/>
          <a:stretch/>
        </p:blipFill>
        <p:spPr bwMode="auto">
          <a:xfrm>
            <a:off x="6279112" y="2470694"/>
            <a:ext cx="2378027" cy="1801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45803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324E3-D452-4065-A18E-1E59FEBFEE52}"/>
              </a:ext>
            </a:extLst>
          </p:cNvPr>
          <p:cNvSpPr>
            <a:spLocks noGrp="1"/>
          </p:cNvSpPr>
          <p:nvPr>
            <p:ph type="title"/>
          </p:nvPr>
        </p:nvSpPr>
        <p:spPr/>
        <p:txBody>
          <a:bodyPr/>
          <a:lstStyle/>
          <a:p>
            <a:r>
              <a:rPr lang="en-GB" dirty="0">
                <a:latin typeface="Arial Narrow" panose="020B0606020202030204" pitchFamily="34" charset="0"/>
              </a:rPr>
              <a:t>Pathways</a:t>
            </a:r>
          </a:p>
        </p:txBody>
      </p:sp>
      <p:grpSp>
        <p:nvGrpSpPr>
          <p:cNvPr id="51" name="Group 50">
            <a:extLst>
              <a:ext uri="{FF2B5EF4-FFF2-40B4-BE49-F238E27FC236}">
                <a16:creationId xmlns:a16="http://schemas.microsoft.com/office/drawing/2014/main" id="{46EDB064-3C66-4419-A5F6-3A5C4DD2EAC2}"/>
              </a:ext>
            </a:extLst>
          </p:cNvPr>
          <p:cNvGrpSpPr/>
          <p:nvPr/>
        </p:nvGrpSpPr>
        <p:grpSpPr>
          <a:xfrm>
            <a:off x="4069641" y="2162540"/>
            <a:ext cx="995303" cy="2410515"/>
            <a:chOff x="5384259" y="1773534"/>
            <a:chExt cx="1423482" cy="3108915"/>
          </a:xfrm>
        </p:grpSpPr>
        <p:grpSp>
          <p:nvGrpSpPr>
            <p:cNvPr id="48" name="Group 47">
              <a:extLst>
                <a:ext uri="{FF2B5EF4-FFF2-40B4-BE49-F238E27FC236}">
                  <a16:creationId xmlns:a16="http://schemas.microsoft.com/office/drawing/2014/main" id="{927E2105-7257-40B7-9AB5-0A4C75A04E09}"/>
                </a:ext>
              </a:extLst>
            </p:cNvPr>
            <p:cNvGrpSpPr/>
            <p:nvPr/>
          </p:nvGrpSpPr>
          <p:grpSpPr>
            <a:xfrm>
              <a:off x="5384259" y="1773534"/>
              <a:ext cx="1423482" cy="3108915"/>
              <a:chOff x="5384259" y="1773534"/>
              <a:chExt cx="1423482" cy="3108915"/>
            </a:xfrm>
          </p:grpSpPr>
          <p:sp>
            <p:nvSpPr>
              <p:cNvPr id="50" name="Oval 49">
                <a:extLst>
                  <a:ext uri="{FF2B5EF4-FFF2-40B4-BE49-F238E27FC236}">
                    <a16:creationId xmlns:a16="http://schemas.microsoft.com/office/drawing/2014/main" id="{066BBE0F-68BB-4781-A175-3F2D3C2E545B}"/>
                  </a:ext>
                </a:extLst>
              </p:cNvPr>
              <p:cNvSpPr/>
              <p:nvPr/>
            </p:nvSpPr>
            <p:spPr>
              <a:xfrm rot="368451" flipH="1">
                <a:off x="6131779" y="3542654"/>
                <a:ext cx="318107" cy="780671"/>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5DB6285F-2C54-4E1F-8A04-9FB613C3EE35}"/>
                  </a:ext>
                </a:extLst>
              </p:cNvPr>
              <p:cNvSpPr/>
              <p:nvPr/>
            </p:nvSpPr>
            <p:spPr>
              <a:xfrm rot="21231549">
                <a:off x="5745185" y="3543142"/>
                <a:ext cx="318107" cy="780671"/>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2D35AA10-9D71-4029-B1A0-7E7345A0EF9C}"/>
                  </a:ext>
                </a:extLst>
              </p:cNvPr>
              <p:cNvGrpSpPr/>
              <p:nvPr/>
            </p:nvGrpSpPr>
            <p:grpSpPr>
              <a:xfrm>
                <a:off x="5384259" y="1773534"/>
                <a:ext cx="1423482" cy="3108915"/>
                <a:chOff x="4409127" y="1076312"/>
                <a:chExt cx="1469124" cy="4154190"/>
              </a:xfrm>
            </p:grpSpPr>
            <p:grpSp>
              <p:nvGrpSpPr>
                <p:cNvPr id="11" name="Group 10">
                  <a:extLst>
                    <a:ext uri="{FF2B5EF4-FFF2-40B4-BE49-F238E27FC236}">
                      <a16:creationId xmlns:a16="http://schemas.microsoft.com/office/drawing/2014/main" id="{EC4E635C-FA1C-41F9-BB65-D710A41B34D8}"/>
                    </a:ext>
                  </a:extLst>
                </p:cNvPr>
                <p:cNvGrpSpPr/>
                <p:nvPr/>
              </p:nvGrpSpPr>
              <p:grpSpPr>
                <a:xfrm>
                  <a:off x="4409127" y="1076312"/>
                  <a:ext cx="1469124" cy="4154190"/>
                  <a:chOff x="3339452" y="1351905"/>
                  <a:chExt cx="1469124" cy="4154190"/>
                </a:xfrm>
              </p:grpSpPr>
              <p:sp>
                <p:nvSpPr>
                  <p:cNvPr id="13" name="Rectangle: Rounded Corners 12">
                    <a:extLst>
                      <a:ext uri="{FF2B5EF4-FFF2-40B4-BE49-F238E27FC236}">
                        <a16:creationId xmlns:a16="http://schemas.microsoft.com/office/drawing/2014/main" id="{AC00050D-47E4-456C-9098-B48CC520B4BC}"/>
                      </a:ext>
                    </a:extLst>
                  </p:cNvPr>
                  <p:cNvSpPr/>
                  <p:nvPr/>
                </p:nvSpPr>
                <p:spPr>
                  <a:xfrm>
                    <a:off x="3727228" y="3911376"/>
                    <a:ext cx="683117" cy="263319"/>
                  </a:xfrm>
                  <a:prstGeom prst="round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AA4B5009-D56C-43EC-A088-27876C037EEE}"/>
                      </a:ext>
                    </a:extLst>
                  </p:cNvPr>
                  <p:cNvGrpSpPr/>
                  <p:nvPr/>
                </p:nvGrpSpPr>
                <p:grpSpPr>
                  <a:xfrm>
                    <a:off x="3339452" y="1351905"/>
                    <a:ext cx="1469124" cy="4154190"/>
                    <a:chOff x="6349780" y="1280838"/>
                    <a:chExt cx="1469124" cy="4154190"/>
                  </a:xfrm>
                </p:grpSpPr>
                <p:grpSp>
                  <p:nvGrpSpPr>
                    <p:cNvPr id="15" name="Group 14">
                      <a:extLst>
                        <a:ext uri="{FF2B5EF4-FFF2-40B4-BE49-F238E27FC236}">
                          <a16:creationId xmlns:a16="http://schemas.microsoft.com/office/drawing/2014/main" id="{6E93AE5D-0BAD-42BD-AC4C-6F5BB501D8AB}"/>
                        </a:ext>
                      </a:extLst>
                    </p:cNvPr>
                    <p:cNvGrpSpPr/>
                    <p:nvPr/>
                  </p:nvGrpSpPr>
                  <p:grpSpPr>
                    <a:xfrm>
                      <a:off x="6349780" y="1280838"/>
                      <a:ext cx="1469124" cy="4154190"/>
                      <a:chOff x="6349780" y="1280838"/>
                      <a:chExt cx="1469124" cy="4154190"/>
                    </a:xfrm>
                  </p:grpSpPr>
                  <p:grpSp>
                    <p:nvGrpSpPr>
                      <p:cNvPr id="18" name="Group 17">
                        <a:extLst>
                          <a:ext uri="{FF2B5EF4-FFF2-40B4-BE49-F238E27FC236}">
                            <a16:creationId xmlns:a16="http://schemas.microsoft.com/office/drawing/2014/main" id="{4388FB1C-CA20-4A04-B17A-468A12545C24}"/>
                          </a:ext>
                        </a:extLst>
                      </p:cNvPr>
                      <p:cNvGrpSpPr/>
                      <p:nvPr/>
                    </p:nvGrpSpPr>
                    <p:grpSpPr>
                      <a:xfrm>
                        <a:off x="6349780" y="1280838"/>
                        <a:ext cx="1469124" cy="4154190"/>
                        <a:chOff x="6349780" y="1280838"/>
                        <a:chExt cx="1469124" cy="4154190"/>
                      </a:xfrm>
                    </p:grpSpPr>
                    <p:sp>
                      <p:nvSpPr>
                        <p:cNvPr id="20" name="Flowchart: Delay 19">
                          <a:extLst>
                            <a:ext uri="{FF2B5EF4-FFF2-40B4-BE49-F238E27FC236}">
                              <a16:creationId xmlns:a16="http://schemas.microsoft.com/office/drawing/2014/main" id="{662F9F83-6855-440C-A369-EF6C324013BB}"/>
                            </a:ext>
                          </a:extLst>
                        </p:cNvPr>
                        <p:cNvSpPr/>
                        <p:nvPr/>
                      </p:nvSpPr>
                      <p:spPr>
                        <a:xfrm rot="16200000">
                          <a:off x="6229357" y="1433374"/>
                          <a:ext cx="1708942" cy="1403869"/>
                        </a:xfrm>
                        <a:prstGeom prst="flowChartDelay">
                          <a:avLst/>
                        </a:prstGeom>
                        <a:solidFill>
                          <a:srgbClr val="DBA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lowchart: Connector 4">
                          <a:extLst>
                            <a:ext uri="{FF2B5EF4-FFF2-40B4-BE49-F238E27FC236}">
                              <a16:creationId xmlns:a16="http://schemas.microsoft.com/office/drawing/2014/main" id="{ABDB9EF3-D186-41E7-A7DD-3D7A74F4E878}"/>
                            </a:ext>
                          </a:extLst>
                        </p:cNvPr>
                        <p:cNvSpPr/>
                        <p:nvPr/>
                      </p:nvSpPr>
                      <p:spPr>
                        <a:xfrm>
                          <a:off x="6543091" y="1494890"/>
                          <a:ext cx="1118167" cy="130482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BFB99A21-0D34-463C-9981-08231BDD8F38}"/>
                            </a:ext>
                          </a:extLst>
                        </p:cNvPr>
                        <p:cNvSpPr/>
                        <p:nvPr/>
                      </p:nvSpPr>
                      <p:spPr>
                        <a:xfrm rot="2319768">
                          <a:off x="6842859" y="1530555"/>
                          <a:ext cx="976045" cy="503434"/>
                        </a:xfrm>
                        <a:prstGeom prst="ellipse">
                          <a:avLst/>
                        </a:prstGeom>
                        <a:solidFill>
                          <a:srgbClr val="DBA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F83364E7-5B73-4FDA-B3AE-A398891E0A8D}"/>
                            </a:ext>
                          </a:extLst>
                        </p:cNvPr>
                        <p:cNvSpPr/>
                        <p:nvPr/>
                      </p:nvSpPr>
                      <p:spPr>
                        <a:xfrm rot="19550335" flipV="1">
                          <a:off x="6400560" y="1565057"/>
                          <a:ext cx="825218" cy="434427"/>
                        </a:xfrm>
                        <a:prstGeom prst="ellipse">
                          <a:avLst/>
                        </a:prstGeom>
                        <a:solidFill>
                          <a:srgbClr val="DBA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Stored Data 23">
                          <a:extLst>
                            <a:ext uri="{FF2B5EF4-FFF2-40B4-BE49-F238E27FC236}">
                              <a16:creationId xmlns:a16="http://schemas.microsoft.com/office/drawing/2014/main" id="{7159BEE4-6A58-4ED7-9CC2-E98414507AA9}"/>
                            </a:ext>
                          </a:extLst>
                        </p:cNvPr>
                        <p:cNvSpPr/>
                        <p:nvPr/>
                      </p:nvSpPr>
                      <p:spPr>
                        <a:xfrm rot="16200000">
                          <a:off x="6862692" y="5226835"/>
                          <a:ext cx="164387" cy="252000"/>
                        </a:xfrm>
                        <a:prstGeom prst="flowChartOnlineStorag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lowchart: Stored Data 24">
                          <a:extLst>
                            <a:ext uri="{FF2B5EF4-FFF2-40B4-BE49-F238E27FC236}">
                              <a16:creationId xmlns:a16="http://schemas.microsoft.com/office/drawing/2014/main" id="{3C1AC132-EE20-4AFE-9B3B-D721FA138010}"/>
                            </a:ext>
                          </a:extLst>
                        </p:cNvPr>
                        <p:cNvSpPr/>
                        <p:nvPr/>
                      </p:nvSpPr>
                      <p:spPr>
                        <a:xfrm rot="16200000">
                          <a:off x="7145889" y="5226835"/>
                          <a:ext cx="164387" cy="252000"/>
                        </a:xfrm>
                        <a:prstGeom prst="flowChartOnlineStorag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8CA51B43-D4D2-40B8-A1E3-DEE0193AA876}"/>
                            </a:ext>
                          </a:extLst>
                        </p:cNvPr>
                        <p:cNvGrpSpPr/>
                        <p:nvPr/>
                      </p:nvGrpSpPr>
                      <p:grpSpPr>
                        <a:xfrm>
                          <a:off x="6349780" y="2927651"/>
                          <a:ext cx="1463917" cy="2435459"/>
                          <a:chOff x="6349780" y="2927651"/>
                          <a:chExt cx="1463917" cy="2435459"/>
                        </a:xfrm>
                      </p:grpSpPr>
                      <p:sp>
                        <p:nvSpPr>
                          <p:cNvPr id="28" name="Flowchart: Delay 27">
                            <a:extLst>
                              <a:ext uri="{FF2B5EF4-FFF2-40B4-BE49-F238E27FC236}">
                                <a16:creationId xmlns:a16="http://schemas.microsoft.com/office/drawing/2014/main" id="{7FEA9B85-CDE7-4F7B-B34A-2F9C17EC3900}"/>
                              </a:ext>
                            </a:extLst>
                          </p:cNvPr>
                          <p:cNvSpPr/>
                          <p:nvPr/>
                        </p:nvSpPr>
                        <p:spPr>
                          <a:xfrm rot="5400000">
                            <a:off x="6820927" y="5108791"/>
                            <a:ext cx="252000" cy="234000"/>
                          </a:xfrm>
                          <a:prstGeom prst="flowChartDelay">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lowchart: Delay 28">
                            <a:extLst>
                              <a:ext uri="{FF2B5EF4-FFF2-40B4-BE49-F238E27FC236}">
                                <a16:creationId xmlns:a16="http://schemas.microsoft.com/office/drawing/2014/main" id="{2ADC67CF-CEC9-44E8-A4F7-9F4D7D4EC411}"/>
                              </a:ext>
                            </a:extLst>
                          </p:cNvPr>
                          <p:cNvSpPr/>
                          <p:nvPr/>
                        </p:nvSpPr>
                        <p:spPr>
                          <a:xfrm rot="5400000">
                            <a:off x="7108509" y="5120110"/>
                            <a:ext cx="252000" cy="234000"/>
                          </a:xfrm>
                          <a:prstGeom prst="flowChartDelay">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id="{0C9BD604-C603-4238-9BDB-D37FE7EE282E}"/>
                              </a:ext>
                            </a:extLst>
                          </p:cNvPr>
                          <p:cNvGrpSpPr/>
                          <p:nvPr/>
                        </p:nvGrpSpPr>
                        <p:grpSpPr>
                          <a:xfrm>
                            <a:off x="6431651" y="2927651"/>
                            <a:ext cx="1302282" cy="2290737"/>
                            <a:chOff x="6431651" y="2927651"/>
                            <a:chExt cx="1302282" cy="2290737"/>
                          </a:xfrm>
                        </p:grpSpPr>
                        <p:sp>
                          <p:nvSpPr>
                            <p:cNvPr id="33" name="Rectangle: Rounded Corners 32">
                              <a:extLst>
                                <a:ext uri="{FF2B5EF4-FFF2-40B4-BE49-F238E27FC236}">
                                  <a16:creationId xmlns:a16="http://schemas.microsoft.com/office/drawing/2014/main" id="{ECBEECE6-4A87-4611-A71B-E309308F1F5F}"/>
                                </a:ext>
                              </a:extLst>
                            </p:cNvPr>
                            <p:cNvSpPr/>
                            <p:nvPr/>
                          </p:nvSpPr>
                          <p:spPr>
                            <a:xfrm rot="21315576" flipH="1">
                              <a:off x="7590095" y="3123672"/>
                              <a:ext cx="143838" cy="100287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4B55F8DE-7148-40A2-850D-93E9EC2B006B}"/>
                                </a:ext>
                              </a:extLst>
                            </p:cNvPr>
                            <p:cNvSpPr/>
                            <p:nvPr/>
                          </p:nvSpPr>
                          <p:spPr>
                            <a:xfrm rot="284424">
                              <a:off x="6431651" y="3118627"/>
                              <a:ext cx="143838" cy="100287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AC68F46E-0766-4043-BF75-68577640F900}"/>
                                </a:ext>
                              </a:extLst>
                            </p:cNvPr>
                            <p:cNvGrpSpPr/>
                            <p:nvPr/>
                          </p:nvGrpSpPr>
                          <p:grpSpPr>
                            <a:xfrm>
                              <a:off x="6722029" y="2927651"/>
                              <a:ext cx="720000" cy="2290737"/>
                              <a:chOff x="6722029" y="2927651"/>
                              <a:chExt cx="720000" cy="2290737"/>
                            </a:xfrm>
                          </p:grpSpPr>
                          <p:grpSp>
                            <p:nvGrpSpPr>
                              <p:cNvPr id="36" name="Group 35">
                                <a:extLst>
                                  <a:ext uri="{FF2B5EF4-FFF2-40B4-BE49-F238E27FC236}">
                                    <a16:creationId xmlns:a16="http://schemas.microsoft.com/office/drawing/2014/main" id="{28FF6927-C7F3-4E99-BA72-D91084FC4953}"/>
                                  </a:ext>
                                </a:extLst>
                              </p:cNvPr>
                              <p:cNvGrpSpPr/>
                              <p:nvPr/>
                            </p:nvGrpSpPr>
                            <p:grpSpPr>
                              <a:xfrm>
                                <a:off x="6784217" y="3968599"/>
                                <a:ext cx="605983" cy="1249789"/>
                                <a:chOff x="6784217" y="3968599"/>
                                <a:chExt cx="605983" cy="1249789"/>
                              </a:xfrm>
                            </p:grpSpPr>
                            <p:sp>
                              <p:nvSpPr>
                                <p:cNvPr id="40" name="Rectangle: Rounded Corners 39">
                                  <a:extLst>
                                    <a:ext uri="{FF2B5EF4-FFF2-40B4-BE49-F238E27FC236}">
                                      <a16:creationId xmlns:a16="http://schemas.microsoft.com/office/drawing/2014/main" id="{9DCFB6EF-1694-426A-96B2-3FD9289F6500}"/>
                                    </a:ext>
                                  </a:extLst>
                                </p:cNvPr>
                                <p:cNvSpPr/>
                                <p:nvPr/>
                              </p:nvSpPr>
                              <p:spPr>
                                <a:xfrm rot="213243">
                                  <a:off x="7138200" y="3978587"/>
                                  <a:ext cx="252000" cy="1239801"/>
                                </a:xfrm>
                                <a:prstGeom prst="round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FF16D322-D0A7-4DD7-8B7B-0AB2ED4DE412}"/>
                                    </a:ext>
                                  </a:extLst>
                                </p:cNvPr>
                                <p:cNvSpPr/>
                                <p:nvPr/>
                              </p:nvSpPr>
                              <p:spPr>
                                <a:xfrm rot="21347668">
                                  <a:off x="6784217" y="3968599"/>
                                  <a:ext cx="251294" cy="1239801"/>
                                </a:xfrm>
                                <a:prstGeom prst="round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7" name="Rectangle: Rounded Corners 36">
                                <a:extLst>
                                  <a:ext uri="{FF2B5EF4-FFF2-40B4-BE49-F238E27FC236}">
                                    <a16:creationId xmlns:a16="http://schemas.microsoft.com/office/drawing/2014/main" id="{660829DF-48C7-4DC6-8CED-5932B900FE0B}"/>
                                  </a:ext>
                                </a:extLst>
                              </p:cNvPr>
                              <p:cNvSpPr/>
                              <p:nvPr/>
                            </p:nvSpPr>
                            <p:spPr>
                              <a:xfrm>
                                <a:off x="6722029" y="2927651"/>
                                <a:ext cx="720000" cy="1002869"/>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31" name="Flowchart: Connector 30">
                            <a:extLst>
                              <a:ext uri="{FF2B5EF4-FFF2-40B4-BE49-F238E27FC236}">
                                <a16:creationId xmlns:a16="http://schemas.microsoft.com/office/drawing/2014/main" id="{19552D51-485B-4012-BDA8-49B9806C74D9}"/>
                              </a:ext>
                            </a:extLst>
                          </p:cNvPr>
                          <p:cNvSpPr/>
                          <p:nvPr/>
                        </p:nvSpPr>
                        <p:spPr>
                          <a:xfrm>
                            <a:off x="6349780" y="4005173"/>
                            <a:ext cx="205483" cy="221168"/>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lowchart: Connector 31">
                            <a:extLst>
                              <a:ext uri="{FF2B5EF4-FFF2-40B4-BE49-F238E27FC236}">
                                <a16:creationId xmlns:a16="http://schemas.microsoft.com/office/drawing/2014/main" id="{18048A97-A808-4FAE-AC3E-B41FD741482A}"/>
                              </a:ext>
                            </a:extLst>
                          </p:cNvPr>
                          <p:cNvSpPr/>
                          <p:nvPr/>
                        </p:nvSpPr>
                        <p:spPr>
                          <a:xfrm>
                            <a:off x="7608214" y="3996989"/>
                            <a:ext cx="205483" cy="221168"/>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Flowchart: Delay 26">
                          <a:extLst>
                            <a:ext uri="{FF2B5EF4-FFF2-40B4-BE49-F238E27FC236}">
                              <a16:creationId xmlns:a16="http://schemas.microsoft.com/office/drawing/2014/main" id="{66D9753F-2DF2-4AEF-8F78-4B995F17FCC8}"/>
                            </a:ext>
                          </a:extLst>
                        </p:cNvPr>
                        <p:cNvSpPr/>
                        <p:nvPr/>
                      </p:nvSpPr>
                      <p:spPr>
                        <a:xfrm rot="5400000">
                          <a:off x="6950667" y="2766674"/>
                          <a:ext cx="246580" cy="261828"/>
                        </a:xfrm>
                        <a:prstGeom prst="flowChartDelay">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Top Corners One Rounded and One Snipped 18">
                        <a:extLst>
                          <a:ext uri="{FF2B5EF4-FFF2-40B4-BE49-F238E27FC236}">
                            <a16:creationId xmlns:a16="http://schemas.microsoft.com/office/drawing/2014/main" id="{94BD929E-6AE7-4BE4-91A2-917DC8F47E02}"/>
                          </a:ext>
                        </a:extLst>
                      </p:cNvPr>
                      <p:cNvSpPr/>
                      <p:nvPr/>
                    </p:nvSpPr>
                    <p:spPr>
                      <a:xfrm>
                        <a:off x="6470790" y="2925505"/>
                        <a:ext cx="482885" cy="339047"/>
                      </a:xfrm>
                      <a:prstGeom prst="snip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Flowchart: Connector 15">
                      <a:extLst>
                        <a:ext uri="{FF2B5EF4-FFF2-40B4-BE49-F238E27FC236}">
                          <a16:creationId xmlns:a16="http://schemas.microsoft.com/office/drawing/2014/main" id="{38CF4501-15C8-4B80-91A0-9D7332F5D56E}"/>
                        </a:ext>
                      </a:extLst>
                    </p:cNvPr>
                    <p:cNvSpPr/>
                    <p:nvPr/>
                  </p:nvSpPr>
                  <p:spPr>
                    <a:xfrm>
                      <a:off x="6951684" y="2166257"/>
                      <a:ext cx="72000" cy="7200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Connector 16">
                      <a:extLst>
                        <a:ext uri="{FF2B5EF4-FFF2-40B4-BE49-F238E27FC236}">
                          <a16:creationId xmlns:a16="http://schemas.microsoft.com/office/drawing/2014/main" id="{A27FE488-9D5C-4A0C-B33B-9A3648E2EEB9}"/>
                        </a:ext>
                      </a:extLst>
                    </p:cNvPr>
                    <p:cNvSpPr/>
                    <p:nvPr/>
                  </p:nvSpPr>
                  <p:spPr>
                    <a:xfrm>
                      <a:off x="7148726" y="2166257"/>
                      <a:ext cx="72000" cy="7200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2" name="Rectangle: Top Corners One Rounded and One Snipped 11">
                  <a:extLst>
                    <a:ext uri="{FF2B5EF4-FFF2-40B4-BE49-F238E27FC236}">
                      <a16:creationId xmlns:a16="http://schemas.microsoft.com/office/drawing/2014/main" id="{F5B43ADE-8D5F-4E3F-B342-7541C4173957}"/>
                    </a:ext>
                  </a:extLst>
                </p:cNvPr>
                <p:cNvSpPr/>
                <p:nvPr/>
              </p:nvSpPr>
              <p:spPr>
                <a:xfrm flipH="1">
                  <a:off x="5264918" y="2718187"/>
                  <a:ext cx="482885" cy="339046"/>
                </a:xfrm>
                <a:prstGeom prst="snip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7" name="Rectangle 46">
                <a:extLst>
                  <a:ext uri="{FF2B5EF4-FFF2-40B4-BE49-F238E27FC236}">
                    <a16:creationId xmlns:a16="http://schemas.microsoft.com/office/drawing/2014/main" id="{AF9B53FE-D5FE-40B0-964D-FEA2618F7311}"/>
                  </a:ext>
                </a:extLst>
              </p:cNvPr>
              <p:cNvSpPr/>
              <p:nvPr/>
            </p:nvSpPr>
            <p:spPr>
              <a:xfrm>
                <a:off x="6009994" y="2966555"/>
                <a:ext cx="138931" cy="778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Flowchart: Delay 52">
                <a:extLst>
                  <a:ext uri="{FF2B5EF4-FFF2-40B4-BE49-F238E27FC236}">
                    <a16:creationId xmlns:a16="http://schemas.microsoft.com/office/drawing/2014/main" id="{6920A7BF-E07A-45A1-9C07-F2AAE7AE1EF6}"/>
                  </a:ext>
                </a:extLst>
              </p:cNvPr>
              <p:cNvSpPr/>
              <p:nvPr/>
            </p:nvSpPr>
            <p:spPr>
              <a:xfrm rot="5400000">
                <a:off x="5993670" y="2876220"/>
                <a:ext cx="184536" cy="253694"/>
              </a:xfrm>
              <a:prstGeom prst="flowChartDelay">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6" name="Rectangle: Rounded Corners 45">
              <a:extLst>
                <a:ext uri="{FF2B5EF4-FFF2-40B4-BE49-F238E27FC236}">
                  <a16:creationId xmlns:a16="http://schemas.microsoft.com/office/drawing/2014/main" id="{264C8CAB-7545-4889-A4D0-701E7BB09920}"/>
                </a:ext>
              </a:extLst>
            </p:cNvPr>
            <p:cNvSpPr/>
            <p:nvPr/>
          </p:nvSpPr>
          <p:spPr>
            <a:xfrm rot="488003">
              <a:off x="5454084" y="3031596"/>
              <a:ext cx="241107" cy="744035"/>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C2845DF6-6813-4974-B505-85B692E61FB1}"/>
                </a:ext>
              </a:extLst>
            </p:cNvPr>
            <p:cNvSpPr/>
            <p:nvPr/>
          </p:nvSpPr>
          <p:spPr>
            <a:xfrm rot="21111997" flipH="1">
              <a:off x="6508940" y="3028127"/>
              <a:ext cx="240314" cy="747221"/>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6148" name="Picture 4" descr="Image result for leith academy logo">
            <a:extLst>
              <a:ext uri="{FF2B5EF4-FFF2-40B4-BE49-F238E27FC236}">
                <a16:creationId xmlns:a16="http://schemas.microsoft.com/office/drawing/2014/main" id="{5CB0F591-1350-463C-9FB6-54B68E3068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28406" y="3210399"/>
            <a:ext cx="186643" cy="186643"/>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C0F98FE1-2C98-4B8D-B1F7-A8BD1E53DD48}"/>
              </a:ext>
            </a:extLst>
          </p:cNvPr>
          <p:cNvSpPr txBox="1"/>
          <p:nvPr/>
        </p:nvSpPr>
        <p:spPr>
          <a:xfrm>
            <a:off x="5384619" y="2577898"/>
            <a:ext cx="1762021" cy="415498"/>
          </a:xfrm>
          <a:prstGeom prst="rect">
            <a:avLst/>
          </a:prstGeom>
          <a:noFill/>
        </p:spPr>
        <p:txBody>
          <a:bodyPr wrap="none" rtlCol="0">
            <a:spAutoFit/>
          </a:bodyPr>
          <a:lstStyle/>
          <a:p>
            <a:r>
              <a:rPr lang="en-GB" sz="2100" dirty="0">
                <a:latin typeface="Arial Narrow" panose="020B0606020202030204" pitchFamily="34" charset="0"/>
              </a:rPr>
              <a:t>Apprenticeships</a:t>
            </a:r>
          </a:p>
        </p:txBody>
      </p:sp>
      <p:sp>
        <p:nvSpPr>
          <p:cNvPr id="66" name="TextBox 65">
            <a:extLst>
              <a:ext uri="{FF2B5EF4-FFF2-40B4-BE49-F238E27FC236}">
                <a16:creationId xmlns:a16="http://schemas.microsoft.com/office/drawing/2014/main" id="{2A4186D6-E567-424F-A527-F4A0CCE5E4BB}"/>
              </a:ext>
            </a:extLst>
          </p:cNvPr>
          <p:cNvSpPr txBox="1"/>
          <p:nvPr/>
        </p:nvSpPr>
        <p:spPr>
          <a:xfrm>
            <a:off x="4123542" y="4616511"/>
            <a:ext cx="936475" cy="415498"/>
          </a:xfrm>
          <a:prstGeom prst="rect">
            <a:avLst/>
          </a:prstGeom>
          <a:noFill/>
        </p:spPr>
        <p:txBody>
          <a:bodyPr wrap="none" rtlCol="0">
            <a:spAutoFit/>
          </a:bodyPr>
          <a:lstStyle/>
          <a:p>
            <a:r>
              <a:rPr lang="en-GB" sz="2100" dirty="0">
                <a:latin typeface="Arial Narrow" panose="020B0606020202030204" pitchFamily="34" charset="0"/>
              </a:rPr>
              <a:t>College</a:t>
            </a:r>
          </a:p>
        </p:txBody>
      </p:sp>
      <p:sp>
        <p:nvSpPr>
          <p:cNvPr id="67" name="TextBox 66">
            <a:extLst>
              <a:ext uri="{FF2B5EF4-FFF2-40B4-BE49-F238E27FC236}">
                <a16:creationId xmlns:a16="http://schemas.microsoft.com/office/drawing/2014/main" id="{7BC367B4-7715-40D8-B9B6-5985215C2D98}"/>
              </a:ext>
            </a:extLst>
          </p:cNvPr>
          <p:cNvSpPr txBox="1"/>
          <p:nvPr/>
        </p:nvSpPr>
        <p:spPr>
          <a:xfrm>
            <a:off x="2310730" y="2577898"/>
            <a:ext cx="1418081" cy="415498"/>
          </a:xfrm>
          <a:prstGeom prst="rect">
            <a:avLst/>
          </a:prstGeom>
          <a:noFill/>
        </p:spPr>
        <p:txBody>
          <a:bodyPr wrap="none" rtlCol="0">
            <a:spAutoFit/>
          </a:bodyPr>
          <a:lstStyle/>
          <a:p>
            <a:r>
              <a:rPr lang="en-GB" sz="2100" dirty="0">
                <a:latin typeface="Arial Narrow" panose="020B0606020202030204" pitchFamily="34" charset="0"/>
              </a:rPr>
              <a:t>Volunteering</a:t>
            </a:r>
          </a:p>
        </p:txBody>
      </p:sp>
      <p:sp>
        <p:nvSpPr>
          <p:cNvPr id="68" name="TextBox 67">
            <a:extLst>
              <a:ext uri="{FF2B5EF4-FFF2-40B4-BE49-F238E27FC236}">
                <a16:creationId xmlns:a16="http://schemas.microsoft.com/office/drawing/2014/main" id="{C4A765FC-7AD4-4FAE-B1B5-EB2ECC12A5AE}"/>
              </a:ext>
            </a:extLst>
          </p:cNvPr>
          <p:cNvSpPr txBox="1"/>
          <p:nvPr/>
        </p:nvSpPr>
        <p:spPr>
          <a:xfrm>
            <a:off x="2534817" y="3725745"/>
            <a:ext cx="1156086" cy="415498"/>
          </a:xfrm>
          <a:prstGeom prst="rect">
            <a:avLst/>
          </a:prstGeom>
          <a:noFill/>
        </p:spPr>
        <p:txBody>
          <a:bodyPr wrap="none" rtlCol="0">
            <a:spAutoFit/>
          </a:bodyPr>
          <a:lstStyle/>
          <a:p>
            <a:r>
              <a:rPr lang="en-GB" sz="2100" dirty="0">
                <a:latin typeface="Arial Narrow" panose="020B0606020202030204" pitchFamily="34" charset="0"/>
              </a:rPr>
              <a:t>University</a:t>
            </a:r>
          </a:p>
        </p:txBody>
      </p:sp>
      <p:sp>
        <p:nvSpPr>
          <p:cNvPr id="69" name="TextBox 68">
            <a:extLst>
              <a:ext uri="{FF2B5EF4-FFF2-40B4-BE49-F238E27FC236}">
                <a16:creationId xmlns:a16="http://schemas.microsoft.com/office/drawing/2014/main" id="{E048162E-B8B8-4BAF-A2D5-1E1B5C9C0A8C}"/>
              </a:ext>
            </a:extLst>
          </p:cNvPr>
          <p:cNvSpPr txBox="1"/>
          <p:nvPr/>
        </p:nvSpPr>
        <p:spPr>
          <a:xfrm>
            <a:off x="5460848" y="3729649"/>
            <a:ext cx="1415772" cy="415498"/>
          </a:xfrm>
          <a:prstGeom prst="rect">
            <a:avLst/>
          </a:prstGeom>
          <a:noFill/>
        </p:spPr>
        <p:txBody>
          <a:bodyPr wrap="none" rtlCol="0">
            <a:spAutoFit/>
          </a:bodyPr>
          <a:lstStyle/>
          <a:p>
            <a:r>
              <a:rPr lang="en-GB" sz="2100" dirty="0">
                <a:latin typeface="Arial Narrow" panose="020B0606020202030204" pitchFamily="34" charset="0"/>
              </a:rPr>
              <a:t>Employment</a:t>
            </a:r>
          </a:p>
        </p:txBody>
      </p:sp>
      <p:sp>
        <p:nvSpPr>
          <p:cNvPr id="70" name="TextBox 69">
            <a:extLst>
              <a:ext uri="{FF2B5EF4-FFF2-40B4-BE49-F238E27FC236}">
                <a16:creationId xmlns:a16="http://schemas.microsoft.com/office/drawing/2014/main" id="{DD135B41-3A85-4537-8C1E-0AC25CF82289}"/>
              </a:ext>
            </a:extLst>
          </p:cNvPr>
          <p:cNvSpPr txBox="1"/>
          <p:nvPr/>
        </p:nvSpPr>
        <p:spPr>
          <a:xfrm>
            <a:off x="3455392" y="1634438"/>
            <a:ext cx="2338525" cy="415498"/>
          </a:xfrm>
          <a:prstGeom prst="rect">
            <a:avLst/>
          </a:prstGeom>
          <a:noFill/>
        </p:spPr>
        <p:txBody>
          <a:bodyPr wrap="none" rtlCol="0">
            <a:spAutoFit/>
          </a:bodyPr>
          <a:lstStyle/>
          <a:p>
            <a:r>
              <a:rPr lang="en-GB" sz="2100" dirty="0">
                <a:latin typeface="Arial Narrow" panose="020B0606020202030204" pitchFamily="34" charset="0"/>
              </a:rPr>
              <a:t>Other Formal Training</a:t>
            </a:r>
          </a:p>
        </p:txBody>
      </p:sp>
      <p:pic>
        <p:nvPicPr>
          <p:cNvPr id="71" name="Picture 70">
            <a:extLst>
              <a:ext uri="{FF2B5EF4-FFF2-40B4-BE49-F238E27FC236}">
                <a16:creationId xmlns:a16="http://schemas.microsoft.com/office/drawing/2014/main" id="{30C7A2E4-02EA-4F86-89D8-546791266CD4}"/>
              </a:ext>
            </a:extLst>
          </p:cNvPr>
          <p:cNvPicPr>
            <a:picLocks noChangeAspect="1"/>
          </p:cNvPicPr>
          <p:nvPr/>
        </p:nvPicPr>
        <p:blipFill>
          <a:blip r:embed="rId3"/>
          <a:stretch>
            <a:fillRect/>
          </a:stretch>
        </p:blipFill>
        <p:spPr>
          <a:xfrm>
            <a:off x="0" y="5095840"/>
            <a:ext cx="9144000" cy="825069"/>
          </a:xfrm>
          <a:prstGeom prst="rect">
            <a:avLst/>
          </a:prstGeom>
        </p:spPr>
      </p:pic>
    </p:spTree>
    <p:extLst>
      <p:ext uri="{BB962C8B-B14F-4D97-AF65-F5344CB8AC3E}">
        <p14:creationId xmlns:p14="http://schemas.microsoft.com/office/powerpoint/2010/main" val="1454141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A9B96-582F-4762-ABE5-A556F843F235}"/>
              </a:ext>
            </a:extLst>
          </p:cNvPr>
          <p:cNvSpPr>
            <a:spLocks noGrp="1"/>
          </p:cNvSpPr>
          <p:nvPr>
            <p:ph type="title"/>
          </p:nvPr>
        </p:nvSpPr>
        <p:spPr/>
        <p:txBody>
          <a:bodyPr/>
          <a:lstStyle/>
          <a:p>
            <a:r>
              <a:rPr lang="en-GB" dirty="0">
                <a:latin typeface="Arial Narrow" panose="020B0606020202030204" pitchFamily="34" charset="0"/>
              </a:rPr>
              <a:t>Careers Service  </a:t>
            </a:r>
          </a:p>
        </p:txBody>
      </p:sp>
      <p:sp>
        <p:nvSpPr>
          <p:cNvPr id="3" name="Content Placeholder 2">
            <a:extLst>
              <a:ext uri="{FF2B5EF4-FFF2-40B4-BE49-F238E27FC236}">
                <a16:creationId xmlns:a16="http://schemas.microsoft.com/office/drawing/2014/main" id="{7EC86222-A9A2-4F62-82B5-49E334CF6E3F}"/>
              </a:ext>
            </a:extLst>
          </p:cNvPr>
          <p:cNvSpPr>
            <a:spLocks noGrp="1"/>
          </p:cNvSpPr>
          <p:nvPr>
            <p:ph idx="1"/>
          </p:nvPr>
        </p:nvSpPr>
        <p:spPr>
          <a:xfrm>
            <a:off x="323528" y="1913674"/>
            <a:ext cx="8191822" cy="2994734"/>
          </a:xfrm>
        </p:spPr>
        <p:txBody>
          <a:bodyPr>
            <a:normAutofit/>
          </a:bodyPr>
          <a:lstStyle/>
          <a:p>
            <a:pPr marL="0" indent="0">
              <a:buNone/>
            </a:pPr>
            <a:r>
              <a:rPr lang="en-GB" sz="2400" dirty="0">
                <a:latin typeface="Arial Narrow" panose="020B0606020202030204" pitchFamily="34" charset="0"/>
              </a:rPr>
              <a:t>To contact Giles, please email: </a:t>
            </a:r>
            <a:r>
              <a:rPr lang="en-GB" sz="2400" b="1" dirty="0">
                <a:solidFill>
                  <a:srgbClr val="0070C0"/>
                </a:solidFill>
                <a:latin typeface="Arial Narrow" panose="020B0606020202030204" pitchFamily="34" charset="0"/>
                <a:hlinkClick r:id="rId2"/>
              </a:rPr>
              <a:t>giles.macnair@sds.co.uk</a:t>
            </a:r>
            <a:endParaRPr lang="en-GB" sz="2400" b="1" dirty="0">
              <a:solidFill>
                <a:srgbClr val="0070C0"/>
              </a:solidFill>
              <a:latin typeface="Arial Narrow" panose="020B0606020202030204" pitchFamily="34" charset="0"/>
            </a:endParaRPr>
          </a:p>
          <a:p>
            <a:endParaRPr lang="en-GB" sz="2400" b="1" dirty="0">
              <a:solidFill>
                <a:srgbClr val="0070C0"/>
              </a:solidFill>
              <a:latin typeface="Arial Narrow" panose="020B0606020202030204" pitchFamily="34" charset="0"/>
            </a:endParaRPr>
          </a:p>
          <a:p>
            <a:pPr marL="0" indent="0">
              <a:buNone/>
            </a:pPr>
            <a:r>
              <a:rPr lang="en-GB" sz="2400" dirty="0">
                <a:latin typeface="Arial Narrow" panose="020B0606020202030204" pitchFamily="34" charset="0"/>
              </a:rPr>
              <a:t>Careers website: </a:t>
            </a:r>
            <a:r>
              <a:rPr lang="en-GB" sz="2400" b="1" dirty="0">
                <a:latin typeface="Arial Narrow" panose="020B0606020202030204" pitchFamily="34" charset="0"/>
                <a:hlinkClick r:id="rId3"/>
              </a:rPr>
              <a:t>www.myworldofwork.co.uk</a:t>
            </a:r>
            <a:endParaRPr lang="en-GB" sz="2400" b="1" dirty="0">
              <a:latin typeface="Arial Narrow" panose="020B0606020202030204" pitchFamily="34" charset="0"/>
            </a:endParaRPr>
          </a:p>
          <a:p>
            <a:pPr marL="0" indent="0">
              <a:buNone/>
            </a:pPr>
            <a:endParaRPr lang="en-GB" sz="2400" dirty="0">
              <a:latin typeface="Arial Narrow" panose="020B0606020202030204" pitchFamily="34" charset="0"/>
            </a:endParaRPr>
          </a:p>
          <a:p>
            <a:pPr marL="0" indent="0">
              <a:buNone/>
            </a:pPr>
            <a:r>
              <a:rPr lang="en-GB" sz="2400" dirty="0">
                <a:latin typeface="Arial Narrow" panose="020B0606020202030204" pitchFamily="34" charset="0"/>
              </a:rPr>
              <a:t>SDS offer free Careers Information, Advice and Guidance to </a:t>
            </a:r>
            <a:r>
              <a:rPr lang="en-GB" sz="2400" b="1" dirty="0">
                <a:latin typeface="Arial Narrow" panose="020B0606020202030204" pitchFamily="34" charset="0"/>
              </a:rPr>
              <a:t>customers of all ages.</a:t>
            </a:r>
            <a:endParaRPr lang="en-GB" dirty="0">
              <a:latin typeface="Arial Narrow" panose="020B0606020202030204" pitchFamily="34" charset="0"/>
            </a:endParaRPr>
          </a:p>
          <a:p>
            <a:pPr lvl="1"/>
            <a:endParaRPr lang="en-GB" sz="1500" dirty="0">
              <a:latin typeface="Arial Narrow" panose="020B0606020202030204" pitchFamily="34" charset="0"/>
            </a:endParaRPr>
          </a:p>
          <a:p>
            <a:pPr marL="0" indent="0">
              <a:buNone/>
            </a:pPr>
            <a:endParaRPr lang="en-GB" sz="1800" dirty="0">
              <a:latin typeface="Arial Narrow" panose="020B0606020202030204" pitchFamily="34" charset="0"/>
            </a:endParaRPr>
          </a:p>
          <a:p>
            <a:endParaRPr lang="en-GB" sz="1800" dirty="0">
              <a:latin typeface="Arial Narrow" panose="020B0606020202030204" pitchFamily="34" charset="0"/>
            </a:endParaRPr>
          </a:p>
        </p:txBody>
      </p:sp>
      <p:pic>
        <p:nvPicPr>
          <p:cNvPr id="5" name="Picture 4">
            <a:extLst>
              <a:ext uri="{FF2B5EF4-FFF2-40B4-BE49-F238E27FC236}">
                <a16:creationId xmlns:a16="http://schemas.microsoft.com/office/drawing/2014/main" id="{00D7A06D-4CD0-4F25-8F4E-B46EAC1FCB81}"/>
              </a:ext>
            </a:extLst>
          </p:cNvPr>
          <p:cNvPicPr>
            <a:picLocks noChangeAspect="1"/>
          </p:cNvPicPr>
          <p:nvPr/>
        </p:nvPicPr>
        <p:blipFill>
          <a:blip r:embed="rId4"/>
          <a:stretch>
            <a:fillRect/>
          </a:stretch>
        </p:blipFill>
        <p:spPr>
          <a:xfrm>
            <a:off x="0" y="4944326"/>
            <a:ext cx="9144000" cy="825069"/>
          </a:xfrm>
          <a:prstGeom prst="rect">
            <a:avLst/>
          </a:prstGeom>
        </p:spPr>
      </p:pic>
      <p:pic>
        <p:nvPicPr>
          <p:cNvPr id="6" name="Picture 2" descr="Image result for my world of work logo">
            <a:extLst>
              <a:ext uri="{FF2B5EF4-FFF2-40B4-BE49-F238E27FC236}">
                <a16:creationId xmlns:a16="http://schemas.microsoft.com/office/drawing/2014/main" id="{12264F54-AB3F-4197-A83B-880D2020C3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1051280"/>
            <a:ext cx="1665151" cy="64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161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372DB0-B49B-4CD1-AE7B-62844D03F0F3}"/>
              </a:ext>
            </a:extLst>
          </p:cNvPr>
          <p:cNvSpPr>
            <a:spLocks noGrp="1"/>
          </p:cNvSpPr>
          <p:nvPr>
            <p:ph type="title"/>
          </p:nvPr>
        </p:nvSpPr>
        <p:spPr>
          <a:xfrm>
            <a:off x="822325" y="0"/>
            <a:ext cx="7543800" cy="944563"/>
          </a:xfrm>
        </p:spPr>
        <p:txBody>
          <a:bodyPr/>
          <a:lstStyle/>
          <a:p>
            <a:pPr algn="ctr">
              <a:defRPr/>
            </a:pPr>
            <a:r>
              <a:rPr lang="en-GB" sz="6000" b="1" dirty="0"/>
              <a:t>Factors Affecting Choices</a:t>
            </a:r>
          </a:p>
        </p:txBody>
      </p:sp>
      <p:sp>
        <p:nvSpPr>
          <p:cNvPr id="4" name="Text Placeholder 3">
            <a:extLst>
              <a:ext uri="{FF2B5EF4-FFF2-40B4-BE49-F238E27FC236}">
                <a16:creationId xmlns:a16="http://schemas.microsoft.com/office/drawing/2014/main" id="{B57F9C3A-DD7B-4769-9832-AF292414043A}"/>
              </a:ext>
            </a:extLst>
          </p:cNvPr>
          <p:cNvSpPr>
            <a:spLocks noGrp="1"/>
          </p:cNvSpPr>
          <p:nvPr>
            <p:ph type="body" idx="1"/>
          </p:nvPr>
        </p:nvSpPr>
        <p:spPr>
          <a:xfrm>
            <a:off x="107950" y="944563"/>
            <a:ext cx="4418013" cy="736600"/>
          </a:xfrm>
        </p:spPr>
        <p:txBody>
          <a:bodyPr>
            <a:normAutofit lnSpcReduction="10000"/>
          </a:bodyPr>
          <a:lstStyle/>
          <a:p>
            <a:pPr>
              <a:defRPr/>
            </a:pPr>
            <a:r>
              <a:rPr lang="en-GB" sz="4800" b="1" dirty="0">
                <a:solidFill>
                  <a:srgbClr val="00B050"/>
                </a:solidFill>
              </a:rPr>
              <a:t>DO:</a:t>
            </a:r>
          </a:p>
        </p:txBody>
      </p:sp>
      <p:sp>
        <p:nvSpPr>
          <p:cNvPr id="31748" name="Content Placeholder 4">
            <a:extLst>
              <a:ext uri="{FF2B5EF4-FFF2-40B4-BE49-F238E27FC236}">
                <a16:creationId xmlns:a16="http://schemas.microsoft.com/office/drawing/2014/main" id="{464578EB-B127-46AD-9F39-0279C255ACA7}"/>
              </a:ext>
            </a:extLst>
          </p:cNvPr>
          <p:cNvSpPr>
            <a:spLocks noGrp="1"/>
          </p:cNvSpPr>
          <p:nvPr>
            <p:ph sz="half" idx="2"/>
          </p:nvPr>
        </p:nvSpPr>
        <p:spPr>
          <a:xfrm>
            <a:off x="107950" y="1844675"/>
            <a:ext cx="4418013" cy="4024313"/>
          </a:xfrm>
        </p:spPr>
        <p:txBody>
          <a:bodyPr/>
          <a:lstStyle/>
          <a:p>
            <a:r>
              <a:rPr lang="en-GB" altLang="en-US" sz="3200" b="1"/>
              <a:t>Speak to staff.</a:t>
            </a:r>
          </a:p>
          <a:p>
            <a:r>
              <a:rPr lang="en-GB" altLang="en-US" sz="3200" b="1"/>
              <a:t>Seek advice from others.</a:t>
            </a:r>
          </a:p>
          <a:p>
            <a:r>
              <a:rPr lang="en-GB" altLang="en-US" sz="3200" b="1"/>
              <a:t>Go for a breadth of subjects.</a:t>
            </a:r>
          </a:p>
          <a:p>
            <a:r>
              <a:rPr lang="en-GB" altLang="en-US" sz="3200" b="1"/>
              <a:t>Continue with subjects you like/are good at.</a:t>
            </a:r>
          </a:p>
          <a:p>
            <a:r>
              <a:rPr lang="en-GB" altLang="en-US" sz="3200" b="1"/>
              <a:t>Consider future plans.</a:t>
            </a:r>
          </a:p>
          <a:p>
            <a:endParaRPr lang="en-GB" altLang="en-US"/>
          </a:p>
        </p:txBody>
      </p:sp>
      <p:sp>
        <p:nvSpPr>
          <p:cNvPr id="6" name="Text Placeholder 5">
            <a:extLst>
              <a:ext uri="{FF2B5EF4-FFF2-40B4-BE49-F238E27FC236}">
                <a16:creationId xmlns:a16="http://schemas.microsoft.com/office/drawing/2014/main" id="{266904ED-A8EF-4080-B292-BD59904BEA6A}"/>
              </a:ext>
            </a:extLst>
          </p:cNvPr>
          <p:cNvSpPr>
            <a:spLocks noGrp="1"/>
          </p:cNvSpPr>
          <p:nvPr>
            <p:ph type="body" sz="quarter" idx="3"/>
          </p:nvPr>
        </p:nvSpPr>
        <p:spPr>
          <a:xfrm>
            <a:off x="4560888" y="944563"/>
            <a:ext cx="4187825" cy="736600"/>
          </a:xfrm>
        </p:spPr>
        <p:txBody>
          <a:bodyPr>
            <a:normAutofit lnSpcReduction="10000"/>
          </a:bodyPr>
          <a:lstStyle/>
          <a:p>
            <a:pPr>
              <a:defRPr/>
            </a:pPr>
            <a:r>
              <a:rPr lang="en-GB" sz="4800" b="1" dirty="0">
                <a:solidFill>
                  <a:srgbClr val="FF0000"/>
                </a:solidFill>
              </a:rPr>
              <a:t>Don’t:</a:t>
            </a:r>
          </a:p>
        </p:txBody>
      </p:sp>
      <p:sp>
        <p:nvSpPr>
          <p:cNvPr id="31750" name="Content Placeholder 6">
            <a:extLst>
              <a:ext uri="{FF2B5EF4-FFF2-40B4-BE49-F238E27FC236}">
                <a16:creationId xmlns:a16="http://schemas.microsoft.com/office/drawing/2014/main" id="{19212C25-C901-4DBD-A183-FDA45DC21E39}"/>
              </a:ext>
            </a:extLst>
          </p:cNvPr>
          <p:cNvSpPr>
            <a:spLocks noGrp="1"/>
          </p:cNvSpPr>
          <p:nvPr>
            <p:ph sz="quarter" idx="4"/>
          </p:nvPr>
        </p:nvSpPr>
        <p:spPr>
          <a:xfrm>
            <a:off x="4664075" y="1844675"/>
            <a:ext cx="4371975" cy="4024313"/>
          </a:xfrm>
        </p:spPr>
        <p:txBody>
          <a:bodyPr/>
          <a:lstStyle/>
          <a:p>
            <a:r>
              <a:rPr lang="en-GB" altLang="en-US" sz="3200" b="1"/>
              <a:t>Just pick what your friends pick.</a:t>
            </a:r>
          </a:p>
          <a:p>
            <a:r>
              <a:rPr lang="en-GB" altLang="en-US" sz="3200" b="1"/>
              <a:t>Go for “easy” subjects.</a:t>
            </a:r>
          </a:p>
          <a:p>
            <a:r>
              <a:rPr lang="en-GB" altLang="en-US" sz="3200" b="1"/>
              <a:t>Lack ambition.</a:t>
            </a:r>
          </a:p>
          <a:p>
            <a:r>
              <a:rPr lang="en-GB" altLang="en-US" sz="3200" b="1"/>
              <a:t>Hope for a particular teacher.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D08AC-B852-47C5-8641-B210ED830A47}"/>
              </a:ext>
            </a:extLst>
          </p:cNvPr>
          <p:cNvSpPr>
            <a:spLocks noGrp="1"/>
          </p:cNvSpPr>
          <p:nvPr>
            <p:ph type="title" idx="4294967295"/>
          </p:nvPr>
        </p:nvSpPr>
        <p:spPr>
          <a:xfrm>
            <a:off x="323850" y="1916113"/>
            <a:ext cx="8280400" cy="1657350"/>
          </a:xfrm>
        </p:spPr>
        <p:txBody>
          <a:bodyPr/>
          <a:lstStyle/>
          <a:p>
            <a:pPr algn="ctr">
              <a:defRPr/>
            </a:pPr>
            <a:r>
              <a:rPr lang="en-GB" sz="6000" b="1" dirty="0"/>
              <a:t>S2 into S3 Learner Pathway</a:t>
            </a:r>
          </a:p>
        </p:txBody>
      </p:sp>
      <p:pic>
        <p:nvPicPr>
          <p:cNvPr id="33795" name="Picture 3">
            <a:extLst>
              <a:ext uri="{FF2B5EF4-FFF2-40B4-BE49-F238E27FC236}">
                <a16:creationId xmlns:a16="http://schemas.microsoft.com/office/drawing/2014/main" id="{F8CB1A5F-F492-4D96-96D0-532ECFE27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4076700"/>
            <a:ext cx="19685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Rectangle 7">
            <a:extLst>
              <a:ext uri="{FF2B5EF4-FFF2-40B4-BE49-F238E27FC236}">
                <a16:creationId xmlns:a16="http://schemas.microsoft.com/office/drawing/2014/main" id="{CD2E1C1F-0BA8-4BC2-9E5B-652E5259BA94}"/>
              </a:ext>
            </a:extLst>
          </p:cNvPr>
          <p:cNvSpPr>
            <a:spLocks noGrp="1" noChangeArrowheads="1"/>
          </p:cNvSpPr>
          <p:nvPr>
            <p:ph type="title"/>
          </p:nvPr>
        </p:nvSpPr>
        <p:spPr>
          <a:xfrm>
            <a:off x="822325" y="-242888"/>
            <a:ext cx="7543800" cy="1450976"/>
          </a:xfrm>
        </p:spPr>
        <p:txBody>
          <a:bodyPr/>
          <a:lstStyle/>
          <a:p>
            <a:pPr eaLnBrk="1" fontAlgn="auto" hangingPunct="1">
              <a:spcAft>
                <a:spcPts val="0"/>
              </a:spcAft>
              <a:defRPr/>
            </a:pPr>
            <a:r>
              <a:rPr lang="en-GB" b="1" dirty="0">
                <a:solidFill>
                  <a:schemeClr val="tx1">
                    <a:lumMod val="75000"/>
                    <a:lumOff val="25000"/>
                  </a:schemeClr>
                </a:solidFill>
              </a:rPr>
              <a:t>Qualifications</a:t>
            </a:r>
          </a:p>
        </p:txBody>
      </p:sp>
      <p:sp>
        <p:nvSpPr>
          <p:cNvPr id="10243" name="Rectangle 9">
            <a:extLst>
              <a:ext uri="{FF2B5EF4-FFF2-40B4-BE49-F238E27FC236}">
                <a16:creationId xmlns:a16="http://schemas.microsoft.com/office/drawing/2014/main" id="{94AD4B32-8A03-4007-A00D-FF3308F0E4D6}"/>
              </a:ext>
            </a:extLst>
          </p:cNvPr>
          <p:cNvSpPr>
            <a:spLocks noGrp="1"/>
          </p:cNvSpPr>
          <p:nvPr>
            <p:ph idx="1"/>
          </p:nvPr>
        </p:nvSpPr>
        <p:spPr>
          <a:xfrm>
            <a:off x="822325" y="1208088"/>
            <a:ext cx="7543800" cy="4660900"/>
          </a:xfrm>
        </p:spPr>
        <p:txBody>
          <a:bodyPr/>
          <a:lstStyle/>
          <a:p>
            <a:pPr eaLnBrk="1" hangingPunct="1">
              <a:spcAft>
                <a:spcPct val="0"/>
              </a:spcAft>
            </a:pPr>
            <a:r>
              <a:rPr lang="en-GB" altLang="en-US" b="1" u="sng" dirty="0"/>
              <a:t>Standard Grade 	  	Higher Still	     National Qualifications</a:t>
            </a:r>
          </a:p>
          <a:p>
            <a:pPr eaLnBrk="1" hangingPunct="1">
              <a:spcAft>
                <a:spcPct val="0"/>
              </a:spcAft>
            </a:pPr>
            <a:endParaRPr lang="en-GB" altLang="en-US" b="1" dirty="0"/>
          </a:p>
          <a:p>
            <a:pPr eaLnBrk="1" hangingPunct="1">
              <a:spcAft>
                <a:spcPct val="0"/>
              </a:spcAft>
            </a:pPr>
            <a:r>
              <a:rPr lang="en-GB" altLang="en-US" b="1" dirty="0"/>
              <a:t>Foundation		 Access 3		National 3</a:t>
            </a:r>
          </a:p>
          <a:p>
            <a:pPr eaLnBrk="1" hangingPunct="1">
              <a:spcAft>
                <a:spcPct val="0"/>
              </a:spcAft>
            </a:pPr>
            <a:endParaRPr lang="en-GB" altLang="en-US" b="1" dirty="0"/>
          </a:p>
          <a:p>
            <a:pPr eaLnBrk="1" hangingPunct="1">
              <a:spcAft>
                <a:spcPct val="0"/>
              </a:spcAft>
            </a:pPr>
            <a:r>
              <a:rPr lang="en-GB" altLang="en-US" b="1" dirty="0"/>
              <a:t>General		 Intermediate 1		National 4</a:t>
            </a:r>
          </a:p>
          <a:p>
            <a:pPr eaLnBrk="1" hangingPunct="1">
              <a:spcAft>
                <a:spcPct val="0"/>
              </a:spcAft>
            </a:pPr>
            <a:endParaRPr lang="en-GB" altLang="en-US" b="1" dirty="0"/>
          </a:p>
          <a:p>
            <a:pPr eaLnBrk="1" hangingPunct="1">
              <a:spcAft>
                <a:spcPct val="0"/>
              </a:spcAft>
            </a:pPr>
            <a:r>
              <a:rPr lang="en-GB" altLang="en-US" b="1" dirty="0"/>
              <a:t>Credit		   	 Intermediate 2		National 5/NPA</a:t>
            </a:r>
          </a:p>
          <a:p>
            <a:pPr eaLnBrk="1" hangingPunct="1">
              <a:spcAft>
                <a:spcPct val="0"/>
              </a:spcAft>
            </a:pPr>
            <a:endParaRPr lang="en-GB" altLang="en-US" b="1" dirty="0"/>
          </a:p>
          <a:p>
            <a:pPr eaLnBrk="1" hangingPunct="1">
              <a:spcAft>
                <a:spcPct val="0"/>
              </a:spcAft>
            </a:pPr>
            <a:r>
              <a:rPr lang="en-GB" altLang="en-US" b="1" dirty="0"/>
              <a:t>Higher			 Higher			Higher/NPA/FAs</a:t>
            </a:r>
          </a:p>
          <a:p>
            <a:pPr eaLnBrk="1" hangingPunct="1">
              <a:spcAft>
                <a:spcPct val="0"/>
              </a:spcAft>
            </a:pPr>
            <a:endParaRPr lang="en-GB" altLang="en-US" b="1" dirty="0"/>
          </a:p>
          <a:p>
            <a:pPr eaLnBrk="1" hangingPunct="1">
              <a:spcAft>
                <a:spcPct val="0"/>
              </a:spcAft>
            </a:pPr>
            <a:r>
              <a:rPr lang="en-GB" altLang="en-US" b="1" dirty="0"/>
              <a:t>CSYS		    	 Advanced H		Advanced H</a:t>
            </a:r>
          </a:p>
        </p:txBody>
      </p:sp>
      <p:sp>
        <p:nvSpPr>
          <p:cNvPr id="2" name="Down Arrow 1">
            <a:extLst>
              <a:ext uri="{FF2B5EF4-FFF2-40B4-BE49-F238E27FC236}">
                <a16:creationId xmlns:a16="http://schemas.microsoft.com/office/drawing/2014/main" id="{ACE08902-65DE-49F9-94AD-A725361C82D7}"/>
              </a:ext>
            </a:extLst>
          </p:cNvPr>
          <p:cNvSpPr/>
          <p:nvPr/>
        </p:nvSpPr>
        <p:spPr>
          <a:xfrm>
            <a:off x="6443663" y="115888"/>
            <a:ext cx="936625" cy="1092200"/>
          </a:xfrm>
          <a:prstGeom prst="downArrow">
            <a:avLst/>
          </a:prstGeom>
          <a:solidFill>
            <a:srgbClr val="FFC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FA689B-C6B4-0C55-70FC-969999F8C382}"/>
              </a:ext>
            </a:extLst>
          </p:cNvPr>
          <p:cNvPicPr>
            <a:picLocks noChangeAspect="1"/>
          </p:cNvPicPr>
          <p:nvPr/>
        </p:nvPicPr>
        <p:blipFill>
          <a:blip r:embed="rId2"/>
          <a:stretch>
            <a:fillRect/>
          </a:stretch>
        </p:blipFill>
        <p:spPr>
          <a:xfrm>
            <a:off x="77712" y="0"/>
            <a:ext cx="8958784" cy="6813376"/>
          </a:xfrm>
          <a:prstGeom prst="rect">
            <a:avLst/>
          </a:prstGeom>
        </p:spPr>
      </p:pic>
    </p:spTree>
    <p:extLst>
      <p:ext uri="{BB962C8B-B14F-4D97-AF65-F5344CB8AC3E}">
        <p14:creationId xmlns:p14="http://schemas.microsoft.com/office/powerpoint/2010/main" val="3349584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7A62-B758-42C7-AD2F-D81A13113A48}"/>
              </a:ext>
            </a:extLst>
          </p:cNvPr>
          <p:cNvSpPr>
            <a:spLocks noGrp="1"/>
          </p:cNvSpPr>
          <p:nvPr>
            <p:ph type="title"/>
          </p:nvPr>
        </p:nvSpPr>
        <p:spPr/>
        <p:txBody>
          <a:bodyPr/>
          <a:lstStyle/>
          <a:p>
            <a:pPr algn="ctr">
              <a:defRPr/>
            </a:pPr>
            <a:r>
              <a:rPr lang="en-GB" b="1" dirty="0"/>
              <a:t>Options or combinations not obviously available on the LP:</a:t>
            </a:r>
          </a:p>
        </p:txBody>
      </p:sp>
      <p:sp>
        <p:nvSpPr>
          <p:cNvPr id="35843" name="Content Placeholder 2">
            <a:extLst>
              <a:ext uri="{FF2B5EF4-FFF2-40B4-BE49-F238E27FC236}">
                <a16:creationId xmlns:a16="http://schemas.microsoft.com/office/drawing/2014/main" id="{46F8E4B6-2A8B-467D-AD6E-D079F187802A}"/>
              </a:ext>
            </a:extLst>
          </p:cNvPr>
          <p:cNvSpPr>
            <a:spLocks noGrp="1"/>
          </p:cNvSpPr>
          <p:nvPr>
            <p:ph idx="1"/>
          </p:nvPr>
        </p:nvSpPr>
        <p:spPr/>
        <p:txBody>
          <a:bodyPr/>
          <a:lstStyle/>
          <a:p>
            <a:r>
              <a:rPr lang="en-GB" altLang="en-US" sz="3600"/>
              <a:t>Contact your House Head and we will see what we can do…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1AB35-2256-4D4B-8817-EB6F33548869}"/>
              </a:ext>
            </a:extLst>
          </p:cNvPr>
          <p:cNvSpPr>
            <a:spLocks noGrp="1"/>
          </p:cNvSpPr>
          <p:nvPr>
            <p:ph type="title"/>
          </p:nvPr>
        </p:nvSpPr>
        <p:spPr/>
        <p:txBody>
          <a:bodyPr/>
          <a:lstStyle/>
          <a:p>
            <a:pPr algn="ctr" eaLnBrk="1" fontAlgn="auto" hangingPunct="1">
              <a:spcAft>
                <a:spcPts val="0"/>
              </a:spcAft>
              <a:defRPr/>
            </a:pPr>
            <a:r>
              <a:rPr lang="en-GB" b="1" dirty="0">
                <a:solidFill>
                  <a:schemeClr val="tx1">
                    <a:lumMod val="75000"/>
                    <a:lumOff val="25000"/>
                  </a:schemeClr>
                </a:solidFill>
              </a:rPr>
              <a:t>S2 Parents’ Evening:</a:t>
            </a:r>
            <a:br>
              <a:rPr lang="en-GB" b="1">
                <a:solidFill>
                  <a:schemeClr val="tx1">
                    <a:lumMod val="75000"/>
                    <a:lumOff val="25000"/>
                  </a:schemeClr>
                </a:solidFill>
              </a:rPr>
            </a:br>
            <a:r>
              <a:rPr lang="en-GB" b="1">
                <a:solidFill>
                  <a:schemeClr val="tx1">
                    <a:lumMod val="75000"/>
                    <a:lumOff val="25000"/>
                  </a:schemeClr>
                </a:solidFill>
              </a:rPr>
              <a:t>16th </a:t>
            </a:r>
            <a:r>
              <a:rPr lang="en-GB" b="1" dirty="0">
                <a:solidFill>
                  <a:schemeClr val="tx1">
                    <a:lumMod val="75000"/>
                    <a:lumOff val="25000"/>
                  </a:schemeClr>
                </a:solidFill>
              </a:rPr>
              <a:t>January</a:t>
            </a:r>
          </a:p>
        </p:txBody>
      </p:sp>
      <p:sp>
        <p:nvSpPr>
          <p:cNvPr id="3" name="Content Placeholder 2">
            <a:extLst>
              <a:ext uri="{FF2B5EF4-FFF2-40B4-BE49-F238E27FC236}">
                <a16:creationId xmlns:a16="http://schemas.microsoft.com/office/drawing/2014/main" id="{64DEA107-0AB7-4FEA-B180-32B12FF6B579}"/>
              </a:ext>
            </a:extLst>
          </p:cNvPr>
          <p:cNvSpPr>
            <a:spLocks noGrp="1"/>
          </p:cNvSpPr>
          <p:nvPr>
            <p:ph idx="1"/>
          </p:nvPr>
        </p:nvSpPr>
        <p:spPr/>
        <p:txBody>
          <a:bodyPr rtlCol="0">
            <a:normAutofit/>
          </a:bodyPr>
          <a:lstStyle/>
          <a:p>
            <a:pPr marL="0" indent="0" eaLnBrk="1" fontAlgn="auto" hangingPunct="1">
              <a:spcAft>
                <a:spcPts val="0"/>
              </a:spcAft>
              <a:buFont typeface="Wingdings" panose="05000000000000000000" pitchFamily="2" charset="2"/>
              <a:buNone/>
              <a:defRPr/>
            </a:pPr>
            <a:r>
              <a:rPr lang="en-GB" dirty="0">
                <a:solidFill>
                  <a:schemeClr val="tx1">
                    <a:lumMod val="75000"/>
                    <a:lumOff val="25000"/>
                  </a:schemeClr>
                </a:solidFill>
              </a:rPr>
              <a:t> </a:t>
            </a:r>
          </a:p>
          <a:p>
            <a:pPr marL="91440" indent="-91440" eaLnBrk="1" fontAlgn="auto" hangingPunct="1">
              <a:spcAft>
                <a:spcPts val="0"/>
              </a:spcAft>
              <a:defRPr/>
            </a:pPr>
            <a:r>
              <a:rPr lang="en-GB" sz="2800" b="1" u="sng" dirty="0">
                <a:solidFill>
                  <a:schemeClr val="tx1">
                    <a:lumMod val="75000"/>
                    <a:lumOff val="25000"/>
                  </a:schemeClr>
                </a:solidFill>
                <a:hlinkClick r:id="rId2"/>
              </a:rPr>
              <a:t>http://www.parents-booking.co.uk/leithacademy</a:t>
            </a:r>
            <a:endParaRPr lang="en-GB" sz="2800" b="1" u="sng" dirty="0">
              <a:solidFill>
                <a:schemeClr val="tx1">
                  <a:lumMod val="75000"/>
                  <a:lumOff val="25000"/>
                </a:schemeClr>
              </a:solidFill>
            </a:endParaRPr>
          </a:p>
          <a:p>
            <a:pPr marL="91440" indent="-91440" eaLnBrk="1" fontAlgn="auto" hangingPunct="1">
              <a:spcAft>
                <a:spcPts val="0"/>
              </a:spcAft>
              <a:defRPr/>
            </a:pPr>
            <a:endParaRPr lang="en-GB" sz="2800" b="1" u="sng" dirty="0">
              <a:solidFill>
                <a:schemeClr val="tx1">
                  <a:lumMod val="75000"/>
                  <a:lumOff val="25000"/>
                </a:schemeClr>
              </a:solidFill>
            </a:endParaRPr>
          </a:p>
          <a:p>
            <a:pPr marL="91440" indent="-91440" eaLnBrk="1" fontAlgn="auto" hangingPunct="1">
              <a:spcAft>
                <a:spcPts val="0"/>
              </a:spcAft>
              <a:defRPr/>
            </a:pPr>
            <a:r>
              <a:rPr lang="en-GB" sz="2800" b="1" dirty="0">
                <a:solidFill>
                  <a:schemeClr val="tx1">
                    <a:lumMod val="75000"/>
                    <a:lumOff val="25000"/>
                  </a:schemeClr>
                </a:solidFill>
              </a:rPr>
              <a:t>“Known as” name and legal surname</a:t>
            </a:r>
          </a:p>
          <a:p>
            <a:pPr marL="91440" indent="-91440" eaLnBrk="1" fontAlgn="auto" hangingPunct="1">
              <a:spcAft>
                <a:spcPts val="0"/>
              </a:spcAft>
              <a:defRPr/>
            </a:pPr>
            <a:r>
              <a:rPr lang="en-GB" sz="2800" b="1" dirty="0">
                <a:solidFill>
                  <a:schemeClr val="tx1">
                    <a:lumMod val="75000"/>
                    <a:lumOff val="25000"/>
                  </a:schemeClr>
                </a:solidFill>
              </a:rPr>
              <a:t>Date of birth</a:t>
            </a:r>
          </a:p>
          <a:p>
            <a:pPr marL="91440" indent="-91440" eaLnBrk="1" fontAlgn="auto" hangingPunct="1">
              <a:spcAft>
                <a:spcPts val="0"/>
              </a:spcAft>
              <a:defRPr/>
            </a:pPr>
            <a:r>
              <a:rPr lang="en-GB" sz="2800" b="1" dirty="0">
                <a:solidFill>
                  <a:schemeClr val="tx1">
                    <a:lumMod val="75000"/>
                    <a:lumOff val="25000"/>
                  </a:schemeClr>
                </a:solidFill>
              </a:rPr>
              <a:t>Email</a:t>
            </a:r>
          </a:p>
          <a:p>
            <a:pPr marL="0" indent="0" eaLnBrk="1" fontAlgn="auto" hangingPunct="1">
              <a:spcAft>
                <a:spcPts val="0"/>
              </a:spcAft>
              <a:buFont typeface="Wingdings" panose="05000000000000000000" pitchFamily="2" charset="2"/>
              <a:buNone/>
              <a:defRPr/>
            </a:pPr>
            <a:endParaRPr lang="en-GB" b="1" u="sng" dirty="0">
              <a:solidFill>
                <a:schemeClr val="tx1">
                  <a:lumMod val="75000"/>
                  <a:lumOff val="25000"/>
                </a:schemeClr>
              </a:solidFill>
            </a:endParaRPr>
          </a:p>
          <a:p>
            <a:pPr marL="91440" indent="-91440" eaLnBrk="1" fontAlgn="auto" hangingPunct="1">
              <a:spcAft>
                <a:spcPts val="0"/>
              </a:spcAft>
              <a:defRPr/>
            </a:pPr>
            <a:endParaRPr lang="en-GB" dirty="0">
              <a:solidFill>
                <a:schemeClr val="tx1">
                  <a:lumMod val="75000"/>
                  <a:lumOff val="25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CEC5-1E6F-486B-B778-33800EF7AD4C}"/>
              </a:ext>
            </a:extLst>
          </p:cNvPr>
          <p:cNvSpPr>
            <a:spLocks noGrp="1"/>
          </p:cNvSpPr>
          <p:nvPr>
            <p:ph type="title" idx="4294967295"/>
          </p:nvPr>
        </p:nvSpPr>
        <p:spPr>
          <a:xfrm>
            <a:off x="827088" y="2276475"/>
            <a:ext cx="7543800" cy="1449388"/>
          </a:xfrm>
        </p:spPr>
        <p:txBody>
          <a:bodyPr>
            <a:normAutofit fontScale="90000"/>
          </a:bodyPr>
          <a:lstStyle/>
          <a:p>
            <a:pPr algn="ctr">
              <a:defRPr/>
            </a:pPr>
            <a:r>
              <a:rPr lang="en-GB" sz="12500" b="1" i="1" dirty="0">
                <a:solidFill>
                  <a:srgbClr val="0070C0"/>
                </a:solidFill>
              </a:rPr>
              <a:t>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1289CFF-6B94-4571-BD1A-D72FF2A585DF}"/>
              </a:ext>
            </a:extLst>
          </p:cNvPr>
          <p:cNvSpPr>
            <a:spLocks noGrp="1" noChangeArrowheads="1"/>
          </p:cNvSpPr>
          <p:nvPr>
            <p:ph type="title"/>
          </p:nvPr>
        </p:nvSpPr>
        <p:spPr/>
        <p:txBody>
          <a:bodyPr>
            <a:noAutofit/>
          </a:bodyPr>
          <a:lstStyle/>
          <a:p>
            <a:pPr eaLnBrk="1" fontAlgn="auto" hangingPunct="1">
              <a:spcAft>
                <a:spcPts val="0"/>
              </a:spcAft>
              <a:defRPr/>
            </a:pPr>
            <a:r>
              <a:rPr lang="en-GB" sz="5400" b="1" dirty="0">
                <a:solidFill>
                  <a:schemeClr val="tx1">
                    <a:lumMod val="75000"/>
                    <a:lumOff val="25000"/>
                  </a:schemeClr>
                </a:solidFill>
              </a:rPr>
              <a:t>S3 – Continuing the </a:t>
            </a:r>
            <a:r>
              <a:rPr lang="en-GB" sz="5400" b="1" dirty="0">
                <a:solidFill>
                  <a:srgbClr val="FF0000"/>
                </a:solidFill>
              </a:rPr>
              <a:t>B</a:t>
            </a:r>
            <a:r>
              <a:rPr lang="en-GB" sz="5400" b="1" dirty="0">
                <a:solidFill>
                  <a:schemeClr val="tx1">
                    <a:lumMod val="75000"/>
                    <a:lumOff val="25000"/>
                  </a:schemeClr>
                </a:solidFill>
              </a:rPr>
              <a:t>road </a:t>
            </a:r>
            <a:r>
              <a:rPr lang="en-GB" sz="5400" b="1" dirty="0">
                <a:solidFill>
                  <a:srgbClr val="FF0000"/>
                </a:solidFill>
              </a:rPr>
              <a:t>G</a:t>
            </a:r>
            <a:r>
              <a:rPr lang="en-GB" sz="5400" b="1" dirty="0">
                <a:solidFill>
                  <a:schemeClr val="tx1">
                    <a:lumMod val="75000"/>
                    <a:lumOff val="25000"/>
                  </a:schemeClr>
                </a:solidFill>
              </a:rPr>
              <a:t>eneral </a:t>
            </a:r>
            <a:r>
              <a:rPr lang="en-GB" sz="5400" b="1" dirty="0">
                <a:solidFill>
                  <a:srgbClr val="FF0000"/>
                </a:solidFill>
              </a:rPr>
              <a:t>E</a:t>
            </a:r>
            <a:r>
              <a:rPr lang="en-GB" sz="5400" b="1" dirty="0">
                <a:solidFill>
                  <a:schemeClr val="tx1">
                    <a:lumMod val="75000"/>
                    <a:lumOff val="25000"/>
                  </a:schemeClr>
                </a:solidFill>
              </a:rPr>
              <a:t>ducation</a:t>
            </a:r>
          </a:p>
        </p:txBody>
      </p:sp>
      <p:sp>
        <p:nvSpPr>
          <p:cNvPr id="11267" name="Rectangle 3">
            <a:extLst>
              <a:ext uri="{FF2B5EF4-FFF2-40B4-BE49-F238E27FC236}">
                <a16:creationId xmlns:a16="http://schemas.microsoft.com/office/drawing/2014/main" id="{C7EBD028-2A6A-4595-B9B1-554C23C2494C}"/>
              </a:ext>
            </a:extLst>
          </p:cNvPr>
          <p:cNvSpPr>
            <a:spLocks noGrp="1"/>
          </p:cNvSpPr>
          <p:nvPr>
            <p:ph idx="1"/>
          </p:nvPr>
        </p:nvSpPr>
        <p:spPr>
          <a:xfrm>
            <a:off x="287685" y="1736725"/>
            <a:ext cx="8568630" cy="4751933"/>
          </a:xfrm>
        </p:spPr>
        <p:txBody>
          <a:bodyPr/>
          <a:lstStyle/>
          <a:p>
            <a:pPr eaLnBrk="1" hangingPunct="1">
              <a:spcAft>
                <a:spcPct val="0"/>
              </a:spcAft>
            </a:pPr>
            <a:r>
              <a:rPr lang="en-GB" altLang="en-US" b="1" dirty="0"/>
              <a:t>English</a:t>
            </a:r>
          </a:p>
          <a:p>
            <a:pPr eaLnBrk="1" hangingPunct="1">
              <a:spcAft>
                <a:spcPct val="0"/>
              </a:spcAft>
            </a:pPr>
            <a:r>
              <a:rPr lang="en-GB" altLang="en-US" b="1" dirty="0"/>
              <a:t>Maths</a:t>
            </a:r>
          </a:p>
          <a:p>
            <a:pPr eaLnBrk="1" hangingPunct="1">
              <a:spcAft>
                <a:spcPct val="0"/>
              </a:spcAft>
            </a:pPr>
            <a:r>
              <a:rPr lang="en-GB" altLang="en-US" b="1" dirty="0"/>
              <a:t>Modern Languages - French</a:t>
            </a:r>
          </a:p>
          <a:p>
            <a:pPr eaLnBrk="1" hangingPunct="1">
              <a:spcAft>
                <a:spcPct val="0"/>
              </a:spcAft>
            </a:pPr>
            <a:r>
              <a:rPr lang="en-GB" altLang="en-US" b="1" dirty="0"/>
              <a:t>Science – Biology/Chemistry/Physics/Triple Science*</a:t>
            </a:r>
          </a:p>
          <a:p>
            <a:pPr eaLnBrk="1" hangingPunct="1">
              <a:spcAft>
                <a:spcPct val="0"/>
              </a:spcAft>
            </a:pPr>
            <a:r>
              <a:rPr lang="en-GB" altLang="en-US" b="1" dirty="0"/>
              <a:t>Social Subjects – Geography, Mod Studs, History, ACHIEVE*, RMPS, World Studies plus </a:t>
            </a:r>
            <a:r>
              <a:rPr lang="en-GB" altLang="en-US" b="1" dirty="0">
                <a:solidFill>
                  <a:srgbClr val="FF0000"/>
                </a:solidFill>
              </a:rPr>
              <a:t>Y</a:t>
            </a:r>
            <a:r>
              <a:rPr lang="en-GB" altLang="en-US" b="1" dirty="0"/>
              <a:t>outh </a:t>
            </a:r>
            <a:r>
              <a:rPr lang="en-GB" altLang="en-US" b="1" dirty="0">
                <a:solidFill>
                  <a:srgbClr val="FF0000"/>
                </a:solidFill>
              </a:rPr>
              <a:t>P</a:t>
            </a:r>
            <a:r>
              <a:rPr lang="en-GB" altLang="en-US" b="1" dirty="0"/>
              <a:t>hilanthropy </a:t>
            </a:r>
            <a:r>
              <a:rPr lang="en-GB" altLang="en-US" b="1" dirty="0">
                <a:solidFill>
                  <a:srgbClr val="FF0000"/>
                </a:solidFill>
              </a:rPr>
              <a:t>I</a:t>
            </a:r>
            <a:r>
              <a:rPr lang="en-GB" altLang="en-US" b="1" dirty="0"/>
              <a:t>nitiative</a:t>
            </a:r>
          </a:p>
          <a:p>
            <a:pPr eaLnBrk="1" hangingPunct="1">
              <a:spcAft>
                <a:spcPct val="0"/>
              </a:spcAft>
            </a:pPr>
            <a:r>
              <a:rPr lang="en-GB" altLang="en-US" b="1" dirty="0"/>
              <a:t>Technologies – World of Computing and World of Business; Design Technology and Practical Skills; Health and Food Tech</a:t>
            </a:r>
          </a:p>
          <a:p>
            <a:pPr eaLnBrk="1" hangingPunct="1">
              <a:spcAft>
                <a:spcPct val="0"/>
              </a:spcAft>
            </a:pPr>
            <a:r>
              <a:rPr lang="en-GB" altLang="en-US" b="1" dirty="0"/>
              <a:t>Expressive Arts – including Football, HFT, Art, Drama, Music and Dance</a:t>
            </a:r>
          </a:p>
          <a:p>
            <a:pPr eaLnBrk="1" hangingPunct="1">
              <a:spcAft>
                <a:spcPct val="0"/>
              </a:spcAft>
            </a:pPr>
            <a:r>
              <a:rPr lang="en-GB" altLang="en-US" b="1" dirty="0"/>
              <a:t>Elective/Choice – with Mandarin, Spanish, Media, Music Technology and selected subjects from areas above</a:t>
            </a:r>
          </a:p>
          <a:p>
            <a:pPr eaLnBrk="1" hangingPunct="1">
              <a:spcAft>
                <a:spcPct val="0"/>
              </a:spcAft>
            </a:pPr>
            <a:r>
              <a:rPr lang="en-GB" altLang="en-US" b="1" dirty="0"/>
              <a:t>PE/RMPS/PSE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DD913-071C-4A11-91EB-823E4CF20147}"/>
              </a:ext>
            </a:extLst>
          </p:cNvPr>
          <p:cNvSpPr>
            <a:spLocks noGrp="1"/>
          </p:cNvSpPr>
          <p:nvPr>
            <p:ph type="title"/>
          </p:nvPr>
        </p:nvSpPr>
        <p:spPr/>
        <p:txBody>
          <a:bodyPr/>
          <a:lstStyle/>
          <a:p>
            <a:pPr eaLnBrk="1" fontAlgn="auto" hangingPunct="1">
              <a:spcAft>
                <a:spcPts val="0"/>
              </a:spcAft>
              <a:defRPr/>
            </a:pPr>
            <a:r>
              <a:rPr lang="en-GB" sz="6600" b="1" dirty="0">
                <a:solidFill>
                  <a:schemeClr val="tx1">
                    <a:lumMod val="75000"/>
                    <a:lumOff val="25000"/>
                  </a:schemeClr>
                </a:solidFill>
              </a:rPr>
              <a:t>The Process:</a:t>
            </a:r>
          </a:p>
        </p:txBody>
      </p:sp>
      <p:sp>
        <p:nvSpPr>
          <p:cNvPr id="12291" name="Content Placeholder 2">
            <a:extLst>
              <a:ext uri="{FF2B5EF4-FFF2-40B4-BE49-F238E27FC236}">
                <a16:creationId xmlns:a16="http://schemas.microsoft.com/office/drawing/2014/main" id="{99BEF4FF-7C56-43E2-9286-A15E3050F3A4}"/>
              </a:ext>
            </a:extLst>
          </p:cNvPr>
          <p:cNvSpPr>
            <a:spLocks noGrp="1"/>
          </p:cNvSpPr>
          <p:nvPr>
            <p:ph idx="1"/>
          </p:nvPr>
        </p:nvSpPr>
        <p:spPr>
          <a:xfrm>
            <a:off x="251520" y="1484313"/>
            <a:ext cx="8198743" cy="4969023"/>
          </a:xfrm>
        </p:spPr>
        <p:txBody>
          <a:bodyPr/>
          <a:lstStyle/>
          <a:p>
            <a:pPr eaLnBrk="1" hangingPunct="1">
              <a:spcAft>
                <a:spcPct val="0"/>
              </a:spcAft>
            </a:pPr>
            <a:endParaRPr lang="en-GB" altLang="en-US" sz="2400" b="1" dirty="0"/>
          </a:p>
          <a:p>
            <a:pPr eaLnBrk="1" hangingPunct="1">
              <a:spcAft>
                <a:spcPct val="0"/>
              </a:spcAft>
            </a:pPr>
            <a:r>
              <a:rPr lang="en-GB" altLang="en-US" sz="2400" b="1" dirty="0"/>
              <a:t>Discussions with class teachers</a:t>
            </a:r>
          </a:p>
          <a:p>
            <a:pPr eaLnBrk="1" hangingPunct="1">
              <a:spcAft>
                <a:spcPct val="0"/>
              </a:spcAft>
            </a:pPr>
            <a:r>
              <a:rPr lang="en-GB" altLang="en-US" sz="2400" b="1" dirty="0"/>
              <a:t>Support from Skills Development Scotland – Giles Macnair</a:t>
            </a:r>
          </a:p>
          <a:p>
            <a:pPr eaLnBrk="1" hangingPunct="1">
              <a:spcAft>
                <a:spcPct val="0"/>
              </a:spcAft>
            </a:pPr>
            <a:r>
              <a:rPr lang="en-GB" altLang="en-US" sz="2400" b="1" dirty="0"/>
              <a:t>Support from House Heads, </a:t>
            </a:r>
            <a:r>
              <a:rPr lang="en-GB" altLang="en-US" sz="2400" b="1" dirty="0" err="1"/>
              <a:t>SfL</a:t>
            </a:r>
            <a:r>
              <a:rPr lang="en-GB" altLang="en-US" sz="2400" b="1" dirty="0"/>
              <a:t> and DHTs</a:t>
            </a:r>
          </a:p>
          <a:p>
            <a:pPr eaLnBrk="1" hangingPunct="1">
              <a:spcAft>
                <a:spcPct val="0"/>
              </a:spcAft>
            </a:pPr>
            <a:r>
              <a:rPr lang="en-GB" altLang="en-US" sz="2400" b="1" dirty="0">
                <a:solidFill>
                  <a:srgbClr val="FF0000"/>
                </a:solidFill>
              </a:rPr>
              <a:t>S2 Parents’ Consultation – 16.1.25 – teacher input - ONLINE</a:t>
            </a:r>
          </a:p>
          <a:p>
            <a:pPr eaLnBrk="1" hangingPunct="1">
              <a:spcAft>
                <a:spcPct val="0"/>
              </a:spcAft>
            </a:pPr>
            <a:r>
              <a:rPr lang="en-GB" altLang="en-US" sz="2400" b="1" dirty="0"/>
              <a:t>Learner Pathway sheet completed and handed or emailed to the House Head; course selection checked and entered with pupil – </a:t>
            </a:r>
            <a:r>
              <a:rPr lang="en-GB" altLang="en-US" sz="2400" b="1" dirty="0">
                <a:solidFill>
                  <a:srgbClr val="FF0000"/>
                </a:solidFill>
              </a:rPr>
              <a:t>from 20.1.25</a:t>
            </a:r>
          </a:p>
          <a:p>
            <a:pPr eaLnBrk="1" hangingPunct="1">
              <a:spcAft>
                <a:spcPct val="0"/>
              </a:spcAft>
            </a:pPr>
            <a:r>
              <a:rPr lang="en-GB" altLang="en-US" sz="2400" b="1" u="sng" dirty="0"/>
              <a:t>Changes possible for some months after this</a:t>
            </a:r>
          </a:p>
          <a:p>
            <a:pPr eaLnBrk="1" hangingPunct="1">
              <a:spcAft>
                <a:spcPct val="0"/>
              </a:spcAft>
            </a:pPr>
            <a:r>
              <a:rPr lang="en-GB" altLang="en-US" sz="2400" b="1" dirty="0"/>
              <a:t>New timetable in June 2025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24A8-A248-476A-A979-843D94A778B2}"/>
              </a:ext>
            </a:extLst>
          </p:cNvPr>
          <p:cNvSpPr>
            <a:spLocks noGrp="1"/>
          </p:cNvSpPr>
          <p:nvPr>
            <p:ph type="title" idx="4294967295"/>
          </p:nvPr>
        </p:nvSpPr>
        <p:spPr>
          <a:xfrm>
            <a:off x="0" y="260350"/>
            <a:ext cx="7543800" cy="612775"/>
          </a:xfrm>
        </p:spPr>
        <p:txBody>
          <a:bodyPr>
            <a:normAutofit fontScale="90000"/>
          </a:bodyPr>
          <a:lstStyle/>
          <a:p>
            <a:pPr>
              <a:defRPr/>
            </a:pPr>
            <a:r>
              <a:rPr lang="en-GB" b="1" dirty="0"/>
              <a:t>House Heads:</a:t>
            </a:r>
          </a:p>
        </p:txBody>
      </p:sp>
      <p:sp>
        <p:nvSpPr>
          <p:cNvPr id="13315" name="Content Placeholder 2">
            <a:extLst>
              <a:ext uri="{FF2B5EF4-FFF2-40B4-BE49-F238E27FC236}">
                <a16:creationId xmlns:a16="http://schemas.microsoft.com/office/drawing/2014/main" id="{4926F26F-1417-4ECB-8414-1C2D5CF62F6D}"/>
              </a:ext>
            </a:extLst>
          </p:cNvPr>
          <p:cNvSpPr>
            <a:spLocks noGrp="1"/>
          </p:cNvSpPr>
          <p:nvPr>
            <p:ph idx="4294967295"/>
          </p:nvPr>
        </p:nvSpPr>
        <p:spPr>
          <a:xfrm>
            <a:off x="179388" y="873125"/>
            <a:ext cx="8335962" cy="5210175"/>
          </a:xfrm>
        </p:spPr>
        <p:txBody>
          <a:bodyPr/>
          <a:lstStyle/>
          <a:p>
            <a:pPr marL="0" indent="0">
              <a:buFont typeface="Calibri" panose="020F0502020204030204" pitchFamily="34" charset="0"/>
              <a:buNone/>
              <a:defRPr/>
            </a:pPr>
            <a:r>
              <a:rPr lang="en-GB" altLang="en-US" sz="2400" b="1" dirty="0"/>
              <a:t>Anderson – Mr Fox: </a:t>
            </a:r>
            <a:r>
              <a:rPr lang="en-GB" altLang="en-US" sz="2400" b="1" dirty="0">
                <a:hlinkClick r:id="rId2"/>
              </a:rPr>
              <a:t>Daniel.Fox@leith.edin.sch.uk</a:t>
            </a:r>
            <a:endParaRPr lang="en-GB" altLang="en-US" sz="2400" b="1" dirty="0"/>
          </a:p>
          <a:p>
            <a:pPr marL="0" indent="0">
              <a:buFont typeface="Calibri" panose="020F0502020204030204" pitchFamily="34" charset="0"/>
              <a:buNone/>
              <a:defRPr/>
            </a:pPr>
            <a:endParaRPr lang="en-GB" altLang="en-US" sz="2400" b="1" dirty="0"/>
          </a:p>
          <a:p>
            <a:pPr marL="0" indent="0">
              <a:buFont typeface="Calibri" panose="020F0502020204030204" pitchFamily="34" charset="0"/>
              <a:buNone/>
              <a:defRPr/>
            </a:pPr>
            <a:r>
              <a:rPr lang="en-GB" altLang="en-US" sz="2400" b="1" dirty="0"/>
              <a:t>Barton – Miss Lindsay: </a:t>
            </a:r>
            <a:r>
              <a:rPr lang="en-GB" altLang="en-US" sz="2400" b="1" dirty="0">
                <a:solidFill>
                  <a:srgbClr val="00B0F0"/>
                </a:solidFill>
                <a:hlinkClick r:id="rId3">
                  <a:extLst>
                    <a:ext uri="{A12FA001-AC4F-418D-AE19-62706E023703}">
                      <ahyp:hlinkClr xmlns:ahyp="http://schemas.microsoft.com/office/drawing/2018/hyperlinkcolor" val="tx"/>
                    </a:ext>
                  </a:extLst>
                </a:hlinkClick>
              </a:rPr>
              <a:t>Laura.1.Lindsay@leith.edin.sch.uk</a:t>
            </a:r>
            <a:endParaRPr lang="en-GB" altLang="en-US" sz="2400" b="1" dirty="0">
              <a:solidFill>
                <a:srgbClr val="00B0F0"/>
              </a:solidFill>
            </a:endParaRPr>
          </a:p>
          <a:p>
            <a:pPr marL="0" indent="0">
              <a:buFont typeface="Calibri" panose="020F0502020204030204" pitchFamily="34" charset="0"/>
              <a:buNone/>
              <a:defRPr/>
            </a:pPr>
            <a:r>
              <a:rPr lang="en-GB" altLang="en-US" sz="2400" b="1" dirty="0"/>
              <a:t>	&amp; Mrs Simpson: </a:t>
            </a:r>
            <a:r>
              <a:rPr lang="en-GB" altLang="en-US" sz="2400" b="1" dirty="0">
                <a:hlinkClick r:id="rId4"/>
              </a:rPr>
              <a:t>kelly.simpson@leith.edin.sch.uk</a:t>
            </a:r>
            <a:endParaRPr lang="en-GB" altLang="en-US" sz="2400" b="1" dirty="0"/>
          </a:p>
          <a:p>
            <a:pPr marL="0" indent="0">
              <a:buFont typeface="Calibri" panose="020F0502020204030204" pitchFamily="34" charset="0"/>
              <a:buNone/>
              <a:defRPr/>
            </a:pPr>
            <a:endParaRPr lang="en-GB" altLang="en-US" sz="2400" b="1" dirty="0"/>
          </a:p>
          <a:p>
            <a:pPr marL="0" indent="0">
              <a:buFont typeface="Calibri" panose="020F0502020204030204" pitchFamily="34" charset="0"/>
              <a:buNone/>
              <a:defRPr/>
            </a:pPr>
            <a:r>
              <a:rPr lang="en-GB" altLang="en-US" sz="2400" b="1" dirty="0"/>
              <a:t>Cowan – Mrs O’Brien: </a:t>
            </a:r>
            <a:r>
              <a:rPr lang="en-GB" altLang="en-US" sz="2400" b="1" u="sng" dirty="0">
                <a:solidFill>
                  <a:srgbClr val="00B0F0"/>
                </a:solidFill>
              </a:rPr>
              <a:t>Jenna.O’brien@leith.edin.sch.uk</a:t>
            </a:r>
          </a:p>
          <a:p>
            <a:pPr marL="0" indent="0">
              <a:buFont typeface="Calibri" panose="020F0502020204030204" pitchFamily="34" charset="0"/>
              <a:buNone/>
              <a:defRPr/>
            </a:pPr>
            <a:endParaRPr lang="en-GB" altLang="en-US" sz="2400" b="1" dirty="0"/>
          </a:p>
          <a:p>
            <a:pPr marL="0" indent="0">
              <a:buFont typeface="Calibri" panose="020F0502020204030204" pitchFamily="34" charset="0"/>
              <a:buNone/>
              <a:defRPr/>
            </a:pPr>
            <a:r>
              <a:rPr lang="en-GB" altLang="en-US" sz="2400" b="1" dirty="0"/>
              <a:t>Port – Mr Connor: </a:t>
            </a:r>
            <a:r>
              <a:rPr lang="en-GB" altLang="en-US" sz="2400" b="1" dirty="0">
                <a:hlinkClick r:id="rId5"/>
              </a:rPr>
              <a:t>Blair.Connor@leith.edin.sch.uk</a:t>
            </a:r>
            <a:endParaRPr lang="en-GB" altLang="en-US" sz="2400" b="1" dirty="0"/>
          </a:p>
          <a:p>
            <a:pPr marL="0" indent="0">
              <a:buFont typeface="Calibri" panose="020F0502020204030204" pitchFamily="34" charset="0"/>
              <a:buNone/>
              <a:defRPr/>
            </a:pPr>
            <a:endParaRPr lang="en-GB" altLang="en-US" sz="2400" dirty="0"/>
          </a:p>
          <a:p>
            <a:pPr marL="0" indent="0">
              <a:buFont typeface="Calibri" panose="020F0502020204030204" pitchFamily="34" charset="0"/>
              <a:buNone/>
              <a:defRPr/>
            </a:pPr>
            <a:r>
              <a:rPr lang="en-GB" altLang="en-US" sz="2400" b="1" dirty="0"/>
              <a:t>Mr Stewart: </a:t>
            </a:r>
            <a:r>
              <a:rPr lang="en-GB" altLang="en-US" sz="2400" b="1" dirty="0">
                <a:solidFill>
                  <a:srgbClr val="00B0F0"/>
                </a:solidFill>
                <a:hlinkClick r:id="rId6">
                  <a:extLst>
                    <a:ext uri="{A12FA001-AC4F-418D-AE19-62706E023703}">
                      <ahyp:hlinkClr xmlns:ahyp="http://schemas.microsoft.com/office/drawing/2018/hyperlinkcolor" val="tx"/>
                    </a:ext>
                  </a:extLst>
                </a:hlinkClick>
              </a:rPr>
              <a:t>Benjamin.Stewart@leith.edin.sch.uk</a:t>
            </a:r>
            <a:endParaRPr lang="en-GB" altLang="en-US" sz="2400" b="1" dirty="0">
              <a:solidFill>
                <a:srgbClr val="00B0F0"/>
              </a:solidFill>
            </a:endParaRPr>
          </a:p>
          <a:p>
            <a:pPr>
              <a:defRPr/>
            </a:pPr>
            <a:endParaRPr lang="en-GB" altLang="en-US" sz="36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423C-C2DA-4D1B-A13B-697A6016A97A}"/>
              </a:ext>
            </a:extLst>
          </p:cNvPr>
          <p:cNvSpPr>
            <a:spLocks noGrp="1"/>
          </p:cNvSpPr>
          <p:nvPr>
            <p:ph type="title"/>
          </p:nvPr>
        </p:nvSpPr>
        <p:spPr>
          <a:xfrm>
            <a:off x="539552" y="287338"/>
            <a:ext cx="7826573" cy="4941862"/>
          </a:xfrm>
        </p:spPr>
        <p:txBody>
          <a:bodyPr>
            <a:normAutofit/>
          </a:bodyPr>
          <a:lstStyle/>
          <a:p>
            <a:pPr algn="ctr"/>
            <a:r>
              <a:rPr lang="en-GB" sz="8800" b="1" dirty="0"/>
              <a:t>Where will you be and what will you be doing in 10 years’ time</a:t>
            </a:r>
            <a:r>
              <a:rPr lang="en-GB" sz="6000" b="1" dirty="0"/>
              <a:t>?</a:t>
            </a:r>
          </a:p>
        </p:txBody>
      </p:sp>
    </p:spTree>
    <p:extLst>
      <p:ext uri="{BB962C8B-B14F-4D97-AF65-F5344CB8AC3E}">
        <p14:creationId xmlns:p14="http://schemas.microsoft.com/office/powerpoint/2010/main" val="4202509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53905BB-37FE-43EC-9C50-4686E6FC255B}"/>
              </a:ext>
            </a:extLst>
          </p:cNvPr>
          <p:cNvSpPr>
            <a:spLocks noGrp="1" noChangeArrowheads="1"/>
          </p:cNvSpPr>
          <p:nvPr>
            <p:ph type="title"/>
          </p:nvPr>
        </p:nvSpPr>
        <p:spPr/>
        <p:txBody>
          <a:bodyPr/>
          <a:lstStyle/>
          <a:p>
            <a:pPr eaLnBrk="1" fontAlgn="auto" hangingPunct="1">
              <a:spcAft>
                <a:spcPts val="0"/>
              </a:spcAft>
              <a:defRPr/>
            </a:pPr>
            <a:r>
              <a:rPr lang="en-GB" b="1" dirty="0">
                <a:solidFill>
                  <a:schemeClr val="tx1">
                    <a:lumMod val="75000"/>
                    <a:lumOff val="25000"/>
                  </a:schemeClr>
                </a:solidFill>
              </a:rPr>
              <a:t>S4 – Beginning of Senior Phase</a:t>
            </a:r>
          </a:p>
        </p:txBody>
      </p:sp>
      <p:sp>
        <p:nvSpPr>
          <p:cNvPr id="14339" name="Rectangle 3">
            <a:extLst>
              <a:ext uri="{FF2B5EF4-FFF2-40B4-BE49-F238E27FC236}">
                <a16:creationId xmlns:a16="http://schemas.microsoft.com/office/drawing/2014/main" id="{8F0C1DFA-64D0-463C-BAD8-4300352EA704}"/>
              </a:ext>
            </a:extLst>
          </p:cNvPr>
          <p:cNvSpPr>
            <a:spLocks noGrp="1"/>
          </p:cNvSpPr>
          <p:nvPr>
            <p:ph idx="1"/>
          </p:nvPr>
        </p:nvSpPr>
        <p:spPr/>
        <p:txBody>
          <a:bodyPr/>
          <a:lstStyle/>
          <a:p>
            <a:pPr eaLnBrk="1" hangingPunct="1">
              <a:spcAft>
                <a:spcPct val="0"/>
              </a:spcAft>
            </a:pPr>
            <a:r>
              <a:rPr lang="en-GB" altLang="en-US" sz="3200" b="1" dirty="0">
                <a:solidFill>
                  <a:srgbClr val="000000"/>
                </a:solidFill>
              </a:rPr>
              <a:t>English/ESOL</a:t>
            </a:r>
          </a:p>
          <a:p>
            <a:pPr eaLnBrk="1" hangingPunct="1">
              <a:spcAft>
                <a:spcPct val="0"/>
              </a:spcAft>
            </a:pPr>
            <a:r>
              <a:rPr lang="en-GB" altLang="en-US" sz="3200" b="1" dirty="0">
                <a:solidFill>
                  <a:srgbClr val="000000"/>
                </a:solidFill>
              </a:rPr>
              <a:t>Maths/Applications of Maths</a:t>
            </a:r>
          </a:p>
          <a:p>
            <a:pPr eaLnBrk="1" hangingPunct="1">
              <a:spcAft>
                <a:spcPct val="0"/>
              </a:spcAft>
            </a:pPr>
            <a:r>
              <a:rPr lang="en-GB" altLang="en-US" sz="3200" b="1" u="sng" dirty="0">
                <a:solidFill>
                  <a:srgbClr val="00B0F0"/>
                </a:solidFill>
              </a:rPr>
              <a:t>7 Subjects in Total from 2026 onwards </a:t>
            </a:r>
          </a:p>
          <a:p>
            <a:pPr eaLnBrk="1" hangingPunct="1">
              <a:spcAft>
                <a:spcPct val="0"/>
              </a:spcAft>
            </a:pPr>
            <a:r>
              <a:rPr lang="en-GB" altLang="en-US" sz="3200" b="1" dirty="0">
                <a:solidFill>
                  <a:srgbClr val="000000"/>
                </a:solidFill>
              </a:rPr>
              <a:t>J.E.T./ACHIEVE</a:t>
            </a:r>
          </a:p>
          <a:p>
            <a:pPr eaLnBrk="1" hangingPunct="1">
              <a:spcAft>
                <a:spcPct val="0"/>
              </a:spcAft>
            </a:pPr>
            <a:r>
              <a:rPr lang="en-GB" altLang="en-US" sz="3200" b="1" dirty="0">
                <a:solidFill>
                  <a:srgbClr val="000000"/>
                </a:solidFill>
              </a:rPr>
              <a:t>2xPE (Performance Unit and others)</a:t>
            </a:r>
          </a:p>
          <a:p>
            <a:pPr eaLnBrk="1" hangingPunct="1">
              <a:spcAft>
                <a:spcPct val="0"/>
              </a:spcAft>
            </a:pPr>
            <a:r>
              <a:rPr lang="en-GB" altLang="en-US" sz="3200" b="1" dirty="0">
                <a:solidFill>
                  <a:srgbClr val="000000"/>
                </a:solidFill>
              </a:rPr>
              <a:t>1xRMPS/PSE</a:t>
            </a:r>
          </a:p>
          <a:p>
            <a:pPr eaLnBrk="1" hangingPunct="1">
              <a:spcAft>
                <a:spcPct val="0"/>
              </a:spcAft>
            </a:pPr>
            <a:r>
              <a:rPr lang="en-GB" altLang="en-US" sz="3200" b="1" dirty="0">
                <a:solidFill>
                  <a:srgbClr val="000000"/>
                </a:solidFill>
              </a:rPr>
              <a:t>S4-6 in National classes</a:t>
            </a:r>
          </a:p>
          <a:p>
            <a:pPr eaLnBrk="1" hangingPunct="1">
              <a:spcAft>
                <a:spcPct val="0"/>
              </a:spcAft>
            </a:pPr>
            <a:endParaRPr lang="en-GB"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00138-52AF-4DC0-B48F-E65A96EFD7E3}"/>
              </a:ext>
            </a:extLst>
          </p:cNvPr>
          <p:cNvSpPr>
            <a:spLocks noGrp="1"/>
          </p:cNvSpPr>
          <p:nvPr>
            <p:ph type="ctrTitle"/>
          </p:nvPr>
        </p:nvSpPr>
        <p:spPr>
          <a:xfrm>
            <a:off x="822325" y="758825"/>
            <a:ext cx="7543800" cy="3565525"/>
          </a:xfrm>
        </p:spPr>
        <p:txBody>
          <a:bodyPr/>
          <a:lstStyle/>
          <a:p>
            <a:pPr eaLnBrk="1" fontAlgn="auto" hangingPunct="1">
              <a:spcAft>
                <a:spcPts val="0"/>
              </a:spcAft>
              <a:defRPr/>
            </a:pPr>
            <a:r>
              <a:rPr lang="en-GB" b="1" dirty="0"/>
              <a:t>Learner Pathways</a:t>
            </a:r>
          </a:p>
        </p:txBody>
      </p:sp>
      <p:sp>
        <p:nvSpPr>
          <p:cNvPr id="3" name="Subtitle 2">
            <a:extLst>
              <a:ext uri="{FF2B5EF4-FFF2-40B4-BE49-F238E27FC236}">
                <a16:creationId xmlns:a16="http://schemas.microsoft.com/office/drawing/2014/main" id="{1E2C6909-C44E-424C-AF78-9F5E00EA0AA9}"/>
              </a:ext>
            </a:extLst>
          </p:cNvPr>
          <p:cNvSpPr>
            <a:spLocks noGrp="1"/>
          </p:cNvSpPr>
          <p:nvPr>
            <p:ph type="subTitle" idx="1"/>
          </p:nvPr>
        </p:nvSpPr>
        <p:spPr>
          <a:xfrm>
            <a:off x="825500" y="4456113"/>
            <a:ext cx="7543800" cy="1143000"/>
          </a:xfrm>
        </p:spPr>
        <p:txBody>
          <a:bodyPr rtlCol="0"/>
          <a:lstStyle/>
          <a:p>
            <a:pPr eaLnBrk="1" fontAlgn="auto" hangingPunct="1">
              <a:spcAft>
                <a:spcPts val="0"/>
              </a:spcAft>
              <a:defRPr/>
            </a:pPr>
            <a:r>
              <a:rPr lang="en-GB" sz="3200" b="1" dirty="0">
                <a:solidFill>
                  <a:srgbClr val="FF0000"/>
                </a:solidFill>
              </a:rPr>
              <a:t>Examples of possible routes through S3 and onwards…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0.4"/>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FA5010CDB0B348B5AC79AEB7F06F47" ma:contentTypeVersion="9" ma:contentTypeDescription="Create a new document." ma:contentTypeScope="" ma:versionID="d82ed20427f7dcaaac5c2880ef7e75e4">
  <xsd:schema xmlns:xsd="http://www.w3.org/2001/XMLSchema" xmlns:xs="http://www.w3.org/2001/XMLSchema" xmlns:p="http://schemas.microsoft.com/office/2006/metadata/properties" xmlns:ns3="3833ef1e-5ca3-4dd4-8556-287fbcb0626b" xmlns:ns4="87f1e6e5-ce62-4e10-b908-540281ea27e1" targetNamespace="http://schemas.microsoft.com/office/2006/metadata/properties" ma:root="true" ma:fieldsID="363db75b33ab5a346c1945ec8070dd35" ns3:_="" ns4:_="">
    <xsd:import namespace="3833ef1e-5ca3-4dd4-8556-287fbcb0626b"/>
    <xsd:import namespace="87f1e6e5-ce62-4e10-b908-540281ea27e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33ef1e-5ca3-4dd4-8556-287fbcb0626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f1e6e5-ce62-4e10-b908-540281ea27e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94C529-6ECE-4102-B1DF-97A7D49BB5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33ef1e-5ca3-4dd4-8556-287fbcb0626b"/>
    <ds:schemaRef ds:uri="87f1e6e5-ce62-4e10-b908-540281ea27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2DA6B6-CBEC-4E8C-A701-20027FA0C1E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35ADEAF-6BA3-43FE-8D47-B0AB1004A1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5330</TotalTime>
  <Words>1265</Words>
  <Application>Microsoft Office PowerPoint</Application>
  <PresentationFormat>On-screen Show (4:3)</PresentationFormat>
  <Paragraphs>259</Paragraphs>
  <Slides>33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33</vt:i4>
      </vt:variant>
      <vt:variant>
        <vt:lpstr>Custom Shows</vt:lpstr>
      </vt:variant>
      <vt:variant>
        <vt:i4>1</vt:i4>
      </vt:variant>
    </vt:vector>
  </HeadingPairs>
  <TitlesOfParts>
    <vt:vector size="41" baseType="lpstr">
      <vt:lpstr>Arial</vt:lpstr>
      <vt:lpstr>Arial Narrow</vt:lpstr>
      <vt:lpstr>Calibri</vt:lpstr>
      <vt:lpstr>Calibri Light</vt:lpstr>
      <vt:lpstr>Verdana</vt:lpstr>
      <vt:lpstr>Wingdings</vt:lpstr>
      <vt:lpstr>Retrospect</vt:lpstr>
      <vt:lpstr>Learners’ Journeys</vt:lpstr>
      <vt:lpstr>Motto, Vision and Values:</vt:lpstr>
      <vt:lpstr>Qualifications</vt:lpstr>
      <vt:lpstr>S3 – Continuing the Broad General Education</vt:lpstr>
      <vt:lpstr>The Process:</vt:lpstr>
      <vt:lpstr>House Heads:</vt:lpstr>
      <vt:lpstr>Where will you be and what will you be doing in 10 years’ time?</vt:lpstr>
      <vt:lpstr>S4 – Beginning of Senior Phase</vt:lpstr>
      <vt:lpstr>Learner Pathways</vt:lpstr>
      <vt:lpstr>Ayo</vt:lpstr>
      <vt:lpstr>Ayo</vt:lpstr>
      <vt:lpstr>Sandra</vt:lpstr>
      <vt:lpstr>Sandra</vt:lpstr>
      <vt:lpstr>Fatima</vt:lpstr>
      <vt:lpstr>Fatima</vt:lpstr>
      <vt:lpstr>Harrieth</vt:lpstr>
      <vt:lpstr>Harrieth</vt:lpstr>
      <vt:lpstr>Consider: College and Apprenticeships</vt:lpstr>
      <vt:lpstr>Joint Responsibilities for Success:</vt:lpstr>
      <vt:lpstr>Joint Responsibilities for Success:</vt:lpstr>
      <vt:lpstr>PowerPoint Presentation</vt:lpstr>
      <vt:lpstr>SKILLS AMBASSADORS</vt:lpstr>
      <vt:lpstr>PowerPoint Presentation</vt:lpstr>
      <vt:lpstr>Careers Advisor – Giles Macnair</vt:lpstr>
      <vt:lpstr>Career Management Skills </vt:lpstr>
      <vt:lpstr>Pathways</vt:lpstr>
      <vt:lpstr>Careers Service  </vt:lpstr>
      <vt:lpstr>Factors Affecting Choices</vt:lpstr>
      <vt:lpstr>S2 into S3 Learner Pathway</vt:lpstr>
      <vt:lpstr>PowerPoint Presentation</vt:lpstr>
      <vt:lpstr>Options or combinations not obviously available on the LP:</vt:lpstr>
      <vt:lpstr>S2 Parents’ Evening: 16th January</vt:lpstr>
      <vt:lpstr>Questions?</vt:lpstr>
      <vt:lpstr>Custom Show 1</vt:lpstr>
    </vt:vector>
  </TitlesOfParts>
  <Company>City of Edinburgh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Learners’ Stories</dc:title>
  <dc:creator>CEC</dc:creator>
  <cp:lastModifiedBy>Ben Stewart</cp:lastModifiedBy>
  <cp:revision>90</cp:revision>
  <cp:lastPrinted>2018-01-16T11:27:17Z</cp:lastPrinted>
  <dcterms:created xsi:type="dcterms:W3CDTF">2012-03-22T16:26:15Z</dcterms:created>
  <dcterms:modified xsi:type="dcterms:W3CDTF">2025-01-09T12:34:32Z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0x0101001AFA5010CDB0B348B5AC79AEB7F06F47</vt:lpwstr>
  </property>
</Properties>
</file>