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4"/>
    <p:sldMasterId id="2147483821" r:id="rId5"/>
  </p:sldMasterIdLst>
  <p:notesMasterIdLst>
    <p:notesMasterId r:id="rId38"/>
  </p:notesMasterIdLst>
  <p:handoutMasterIdLst>
    <p:handoutMasterId r:id="rId39"/>
  </p:handoutMasterIdLst>
  <p:sldIdLst>
    <p:sldId id="267" r:id="rId6"/>
    <p:sldId id="290" r:id="rId7"/>
    <p:sldId id="256" r:id="rId8"/>
    <p:sldId id="257" r:id="rId9"/>
    <p:sldId id="258" r:id="rId10"/>
    <p:sldId id="259" r:id="rId11"/>
    <p:sldId id="268" r:id="rId12"/>
    <p:sldId id="291" r:id="rId13"/>
    <p:sldId id="278" r:id="rId14"/>
    <p:sldId id="269" r:id="rId15"/>
    <p:sldId id="274" r:id="rId16"/>
    <p:sldId id="260" r:id="rId17"/>
    <p:sldId id="271" r:id="rId18"/>
    <p:sldId id="275" r:id="rId19"/>
    <p:sldId id="270" r:id="rId20"/>
    <p:sldId id="262" r:id="rId21"/>
    <p:sldId id="263" r:id="rId22"/>
    <p:sldId id="264" r:id="rId23"/>
    <p:sldId id="266" r:id="rId24"/>
    <p:sldId id="272" r:id="rId25"/>
    <p:sldId id="292" r:id="rId26"/>
    <p:sldId id="279" r:id="rId27"/>
    <p:sldId id="280" r:id="rId28"/>
    <p:sldId id="281" r:id="rId29"/>
    <p:sldId id="282" r:id="rId30"/>
    <p:sldId id="273" r:id="rId31"/>
    <p:sldId id="285" r:id="rId32"/>
    <p:sldId id="286" r:id="rId33"/>
    <p:sldId id="287" r:id="rId34"/>
    <p:sldId id="288" r:id="rId35"/>
    <p:sldId id="289" r:id="rId36"/>
    <p:sldId id="265" r:id="rId37"/>
  </p:sldIdLst>
  <p:sldSz cx="12192000" cy="6858000"/>
  <p:notesSz cx="6669088" cy="97758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59B1D1C-DDC6-4AC7-BD19-B8A0E329D234}">
          <p14:sldIdLst>
            <p14:sldId id="267"/>
            <p14:sldId id="290"/>
            <p14:sldId id="256"/>
            <p14:sldId id="257"/>
            <p14:sldId id="258"/>
            <p14:sldId id="259"/>
            <p14:sldId id="268"/>
            <p14:sldId id="291"/>
            <p14:sldId id="278"/>
            <p14:sldId id="269"/>
            <p14:sldId id="274"/>
            <p14:sldId id="260"/>
            <p14:sldId id="271"/>
            <p14:sldId id="275"/>
            <p14:sldId id="270"/>
            <p14:sldId id="262"/>
            <p14:sldId id="263"/>
            <p14:sldId id="264"/>
            <p14:sldId id="266"/>
            <p14:sldId id="272"/>
            <p14:sldId id="292"/>
            <p14:sldId id="279"/>
            <p14:sldId id="280"/>
            <p14:sldId id="281"/>
            <p14:sldId id="282"/>
            <p14:sldId id="273"/>
            <p14:sldId id="285"/>
            <p14:sldId id="286"/>
            <p14:sldId id="287"/>
            <p14:sldId id="288"/>
            <p14:sldId id="289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2BA86F-1E2B-4A88-9CCD-D1C51FC0F8D7}" v="3" dt="2026-02-24T11:33:51.7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324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Stewart" userId="963dc3b0-c78c-4500-b783-5002aecabc32" providerId="ADAL" clId="{E8B2C6A2-6E2F-45DC-9EB4-DF6BEC70E450}"/>
    <pc:docChg chg="undo custSel addSld modSld sldOrd modSection">
      <pc:chgData name="Ben Stewart" userId="963dc3b0-c78c-4500-b783-5002aecabc32" providerId="ADAL" clId="{E8B2C6A2-6E2F-45DC-9EB4-DF6BEC70E450}" dt="2026-02-24T11:34:20.358" v="296"/>
      <pc:docMkLst>
        <pc:docMk/>
      </pc:docMkLst>
      <pc:sldChg chg="modSp mod">
        <pc:chgData name="Ben Stewart" userId="963dc3b0-c78c-4500-b783-5002aecabc32" providerId="ADAL" clId="{E8B2C6A2-6E2F-45DC-9EB4-DF6BEC70E450}" dt="2026-02-03T11:10:39.895" v="134" actId="20577"/>
        <pc:sldMkLst>
          <pc:docMk/>
          <pc:sldMk cId="2134338635" sldId="256"/>
        </pc:sldMkLst>
        <pc:spChg chg="mod">
          <ac:chgData name="Ben Stewart" userId="963dc3b0-c78c-4500-b783-5002aecabc32" providerId="ADAL" clId="{E8B2C6A2-6E2F-45DC-9EB4-DF6BEC70E450}" dt="2026-02-03T11:10:39.895" v="134" actId="20577"/>
          <ac:spMkLst>
            <pc:docMk/>
            <pc:sldMk cId="2134338635" sldId="256"/>
            <ac:spMk id="5" creationId="{00000000-0000-0000-0000-000000000000}"/>
          </ac:spMkLst>
        </pc:spChg>
      </pc:sldChg>
      <pc:sldChg chg="modSp mod">
        <pc:chgData name="Ben Stewart" userId="963dc3b0-c78c-4500-b783-5002aecabc32" providerId="ADAL" clId="{E8B2C6A2-6E2F-45DC-9EB4-DF6BEC70E450}" dt="2026-02-03T11:11:22.892" v="136" actId="207"/>
        <pc:sldMkLst>
          <pc:docMk/>
          <pc:sldMk cId="287062400" sldId="268"/>
        </pc:sldMkLst>
        <pc:spChg chg="mod">
          <ac:chgData name="Ben Stewart" userId="963dc3b0-c78c-4500-b783-5002aecabc32" providerId="ADAL" clId="{E8B2C6A2-6E2F-45DC-9EB4-DF6BEC70E450}" dt="2026-02-03T11:11:22.892" v="136" actId="207"/>
          <ac:spMkLst>
            <pc:docMk/>
            <pc:sldMk cId="287062400" sldId="268"/>
            <ac:spMk id="3" creationId="{00000000-0000-0000-0000-000000000000}"/>
          </ac:spMkLst>
        </pc:spChg>
      </pc:sldChg>
      <pc:sldChg chg="modSp mod">
        <pc:chgData name="Ben Stewart" userId="963dc3b0-c78c-4500-b783-5002aecabc32" providerId="ADAL" clId="{E8B2C6A2-6E2F-45DC-9EB4-DF6BEC70E450}" dt="2026-02-24T10:13:08.308" v="239" actId="20577"/>
        <pc:sldMkLst>
          <pc:docMk/>
          <pc:sldMk cId="1097893012" sldId="269"/>
        </pc:sldMkLst>
        <pc:spChg chg="mod">
          <ac:chgData name="Ben Stewart" userId="963dc3b0-c78c-4500-b783-5002aecabc32" providerId="ADAL" clId="{E8B2C6A2-6E2F-45DC-9EB4-DF6BEC70E450}" dt="2026-02-24T10:13:08.308" v="239" actId="20577"/>
          <ac:spMkLst>
            <pc:docMk/>
            <pc:sldMk cId="1097893012" sldId="269"/>
            <ac:spMk id="3" creationId="{00000000-0000-0000-0000-000000000000}"/>
          </ac:spMkLst>
        </pc:spChg>
        <pc:picChg chg="mod">
          <ac:chgData name="Ben Stewart" userId="963dc3b0-c78c-4500-b783-5002aecabc32" providerId="ADAL" clId="{E8B2C6A2-6E2F-45DC-9EB4-DF6BEC70E450}" dt="2026-02-03T11:12:30.313" v="184" actId="14100"/>
          <ac:picMkLst>
            <pc:docMk/>
            <pc:sldMk cId="1097893012" sldId="269"/>
            <ac:picMk id="5" creationId="{00000000-0000-0000-0000-000000000000}"/>
          </ac:picMkLst>
        </pc:picChg>
      </pc:sldChg>
      <pc:sldChg chg="modSp mod">
        <pc:chgData name="Ben Stewart" userId="963dc3b0-c78c-4500-b783-5002aecabc32" providerId="ADAL" clId="{E8B2C6A2-6E2F-45DC-9EB4-DF6BEC70E450}" dt="2026-02-24T10:18:33.332" v="283" actId="20577"/>
        <pc:sldMkLst>
          <pc:docMk/>
          <pc:sldMk cId="3480456670" sldId="273"/>
        </pc:sldMkLst>
        <pc:spChg chg="mod">
          <ac:chgData name="Ben Stewart" userId="963dc3b0-c78c-4500-b783-5002aecabc32" providerId="ADAL" clId="{E8B2C6A2-6E2F-45DC-9EB4-DF6BEC70E450}" dt="2026-02-24T10:18:33.332" v="283" actId="20577"/>
          <ac:spMkLst>
            <pc:docMk/>
            <pc:sldMk cId="3480456670" sldId="273"/>
            <ac:spMk id="162" creationId="{18190873-8285-4A69-A8AA-AB005514BE04}"/>
          </ac:spMkLst>
        </pc:spChg>
      </pc:sldChg>
      <pc:sldChg chg="ord">
        <pc:chgData name="Ben Stewart" userId="963dc3b0-c78c-4500-b783-5002aecabc32" providerId="ADAL" clId="{E8B2C6A2-6E2F-45DC-9EB4-DF6BEC70E450}" dt="2026-02-24T10:13:34.809" v="241"/>
        <pc:sldMkLst>
          <pc:docMk/>
          <pc:sldMk cId="2524554855" sldId="275"/>
        </pc:sldMkLst>
      </pc:sldChg>
      <pc:sldChg chg="modSp mod">
        <pc:chgData name="Ben Stewart" userId="963dc3b0-c78c-4500-b783-5002aecabc32" providerId="ADAL" clId="{E8B2C6A2-6E2F-45DC-9EB4-DF6BEC70E450}" dt="2026-02-03T11:11:31.021" v="143" actId="20577"/>
        <pc:sldMkLst>
          <pc:docMk/>
          <pc:sldMk cId="2428577560" sldId="278"/>
        </pc:sldMkLst>
        <pc:spChg chg="mod">
          <ac:chgData name="Ben Stewart" userId="963dc3b0-c78c-4500-b783-5002aecabc32" providerId="ADAL" clId="{E8B2C6A2-6E2F-45DC-9EB4-DF6BEC70E450}" dt="2026-02-03T11:11:31.021" v="143" actId="20577"/>
          <ac:spMkLst>
            <pc:docMk/>
            <pc:sldMk cId="2428577560" sldId="278"/>
            <ac:spMk id="3" creationId="{C91CCBD2-35A5-4281-9FB7-A1B8E0E89719}"/>
          </ac:spMkLst>
        </pc:spChg>
      </pc:sldChg>
      <pc:sldChg chg="modSp mod">
        <pc:chgData name="Ben Stewart" userId="963dc3b0-c78c-4500-b783-5002aecabc32" providerId="ADAL" clId="{E8B2C6A2-6E2F-45DC-9EB4-DF6BEC70E450}" dt="2026-02-24T10:17:41.527" v="245" actId="20577"/>
        <pc:sldMkLst>
          <pc:docMk/>
          <pc:sldMk cId="1442126663" sldId="279"/>
        </pc:sldMkLst>
        <pc:spChg chg="mod">
          <ac:chgData name="Ben Stewart" userId="963dc3b0-c78c-4500-b783-5002aecabc32" providerId="ADAL" clId="{E8B2C6A2-6E2F-45DC-9EB4-DF6BEC70E450}" dt="2026-02-24T10:17:41.527" v="245" actId="20577"/>
          <ac:spMkLst>
            <pc:docMk/>
            <pc:sldMk cId="1442126663" sldId="279"/>
            <ac:spMk id="122" creationId="{8AAE040E-7738-4508-8859-C9AE0B59E0C8}"/>
          </ac:spMkLst>
        </pc:spChg>
      </pc:sldChg>
      <pc:sldChg chg="modSp mod">
        <pc:chgData name="Ben Stewart" userId="963dc3b0-c78c-4500-b783-5002aecabc32" providerId="ADAL" clId="{E8B2C6A2-6E2F-45DC-9EB4-DF6BEC70E450}" dt="2026-02-24T10:18:24.105" v="265" actId="20577"/>
        <pc:sldMkLst>
          <pc:docMk/>
          <pc:sldMk cId="1384306903" sldId="282"/>
        </pc:sldMkLst>
        <pc:spChg chg="mod">
          <ac:chgData name="Ben Stewart" userId="963dc3b0-c78c-4500-b783-5002aecabc32" providerId="ADAL" clId="{E8B2C6A2-6E2F-45DC-9EB4-DF6BEC70E450}" dt="2026-02-24T10:18:24.105" v="265" actId="20577"/>
          <ac:spMkLst>
            <pc:docMk/>
            <pc:sldMk cId="1384306903" sldId="282"/>
            <ac:spMk id="81" creationId="{8C045A06-1F8B-4369-81AB-93DF526F1B54}"/>
          </ac:spMkLst>
        </pc:spChg>
      </pc:sldChg>
      <pc:sldChg chg="addSp modSp new mod">
        <pc:chgData name="Ben Stewart" userId="963dc3b0-c78c-4500-b783-5002aecabc32" providerId="ADAL" clId="{E8B2C6A2-6E2F-45DC-9EB4-DF6BEC70E450}" dt="2026-02-24T10:12:33.613" v="220" actId="113"/>
        <pc:sldMkLst>
          <pc:docMk/>
          <pc:sldMk cId="1463419455" sldId="291"/>
        </pc:sldMkLst>
        <pc:spChg chg="mod">
          <ac:chgData name="Ben Stewart" userId="963dc3b0-c78c-4500-b783-5002aecabc32" providerId="ADAL" clId="{E8B2C6A2-6E2F-45DC-9EB4-DF6BEC70E450}" dt="2026-02-24T10:12:33.613" v="220" actId="113"/>
          <ac:spMkLst>
            <pc:docMk/>
            <pc:sldMk cId="1463419455" sldId="291"/>
            <ac:spMk id="2" creationId="{26C80EBC-AA27-75D9-0263-F202DE113C5F}"/>
          </ac:spMkLst>
        </pc:spChg>
        <pc:picChg chg="add mod">
          <ac:chgData name="Ben Stewart" userId="963dc3b0-c78c-4500-b783-5002aecabc32" providerId="ADAL" clId="{E8B2C6A2-6E2F-45DC-9EB4-DF6BEC70E450}" dt="2026-02-24T10:12:08.694" v="189" actId="14100"/>
          <ac:picMkLst>
            <pc:docMk/>
            <pc:sldMk cId="1463419455" sldId="291"/>
            <ac:picMk id="5" creationId="{7C57DA63-71D0-F18F-870F-49BD0E657461}"/>
          </ac:picMkLst>
        </pc:picChg>
      </pc:sldChg>
      <pc:sldChg chg="modSp new mod ord">
        <pc:chgData name="Ben Stewart" userId="963dc3b0-c78c-4500-b783-5002aecabc32" providerId="ADAL" clId="{E8B2C6A2-6E2F-45DC-9EB4-DF6BEC70E450}" dt="2026-02-24T11:34:20.358" v="296"/>
        <pc:sldMkLst>
          <pc:docMk/>
          <pc:sldMk cId="1994223065" sldId="292"/>
        </pc:sldMkLst>
        <pc:spChg chg="mod">
          <ac:chgData name="Ben Stewart" userId="963dc3b0-c78c-4500-b783-5002aecabc32" providerId="ADAL" clId="{E8B2C6A2-6E2F-45DC-9EB4-DF6BEC70E450}" dt="2026-02-24T11:34:05.848" v="294" actId="113"/>
          <ac:spMkLst>
            <pc:docMk/>
            <pc:sldMk cId="1994223065" sldId="292"/>
            <ac:spMk id="2" creationId="{2560C8E8-B568-B73D-7825-7F8BA05EB366}"/>
          </ac:spMkLst>
        </pc:spChg>
        <pc:spChg chg="mod">
          <ac:chgData name="Ben Stewart" userId="963dc3b0-c78c-4500-b783-5002aecabc32" providerId="ADAL" clId="{E8B2C6A2-6E2F-45DC-9EB4-DF6BEC70E450}" dt="2026-02-24T11:34:02.322" v="293" actId="403"/>
          <ac:spMkLst>
            <pc:docMk/>
            <pc:sldMk cId="1994223065" sldId="292"/>
            <ac:spMk id="3" creationId="{E4D67B05-DEFE-80F1-6F87-803C2B3DF9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04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171FD7-A430-4559-970D-196C64B0E148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285338"/>
            <a:ext cx="2889938" cy="4904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86AADE-F296-4B30-996D-D0EBECCCF6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76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1C2B9-3E1A-44D5-B791-18423FBC8F8C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9F319B-E097-4983-B1C7-C171D954FF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81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6289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9423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a Modern Apprenticeship, you learn on the job. You'll be just like any other employee, but you'll also be working towards a qualification.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could be spending some time at work, and some time at college or with a training provider. But you'll be able to put your new skills into practice right away. And you're getting paid while you get your qualification.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0CD77D-C4FA-4F3B-AC01-84870AEF67F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9004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F25EF-228F-45D7-A7C8-8DA93233A1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D893C2-9C1C-46BA-BEEF-66A4E2287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BE8879-AFA4-4276-802E-0AD377D4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669F6-E0BD-407C-9988-0ACFE9D1F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E7A5A-1DF7-4785-A639-EE7E61E8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174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4AE5E-2FE8-44A8-AF7C-9DAD2A931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37BCEA-14CE-4CFF-849B-A5185A090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76117C-08FA-4EDE-987C-5056A7ECA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3F226-6747-4A1D-B48B-025755967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DE72B-52DC-489D-B36C-2A078DAB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207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1DE40F-1BE8-4651-8FF9-0B6834FB5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6D2BF3-23FA-4351-AF18-818B1667F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1EC60-8805-4B4C-880B-733F55EFF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702369-8241-4590-9400-5A5EC6E9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F26DF6-406E-48B5-B66F-BE6DBC8D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9967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235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62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931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16269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9198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63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2063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707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2EA99-6031-4321-B821-49D711893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2BACE-6788-49C3-B587-C3A5073AA5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4D3F7-1E51-4C00-A527-059FB5285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2AB384-2893-423A-9346-7F14A9DC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0C403-16F2-4D6A-A618-4969EA45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18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542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73342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615486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3958060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590361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746851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787362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769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890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7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2EFF8-71FB-44D9-9470-8FEF7F7FD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02C58-612B-497F-BB52-11DC114CA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9E5316-BD6B-4BA1-BE60-CC134C55C7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CEDBC3-6448-4AEA-9627-BEC423E2E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6D581-0070-49BB-B80E-BF8CB0EC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812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3FC4-70B9-4803-95F2-C1766F39F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F9269-FBBB-4C1A-9B6B-D240F6E0DC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B3069-CD91-4542-A235-EB6AE37B8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0D2B6-038C-4607-A29C-58A5C2C6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C9F68D-6010-4ADE-AD20-FB5E5E2ED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BDE727-8CE6-414F-80DB-98F51973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50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BBEC-E8E9-4DEC-BD88-0400932CA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E8A6-B857-421F-8833-76B771FB5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C2334E-345C-4C54-B78C-E074A5031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310C7A-876D-4EFE-BEA7-3C9FBDA99E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038A95-D763-48E8-9294-950A9A346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98FEBC-4E12-441F-BA39-EE866FF13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07278B-EC7D-45A7-982A-06311FCEE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E946AB-874B-4A51-B3D5-F80644B24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872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CCA0E-ECA5-4167-8BBD-6C32CA8294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21DE13-4F84-4EBD-9DE6-B869B3464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B3E056-9143-4D39-821E-855773509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0EE2DB-D51B-4CC8-9FC6-935F470F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71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226689-FDE0-44C0-81B2-2D00F4745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7281D3-91C9-4DC8-BBE3-3121C498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734D7-D418-48AB-A3B8-9FBA4D8FE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027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EAFE9-B0A1-419C-B35F-7103FD8D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18872-FA6B-4B05-8A0D-BD8F07A51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60CF73-CE27-4FF6-A9F5-49E079ED36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EFB66F-19E7-4F5B-9158-B9C2B21DF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B7B346-8C11-4AAF-87F5-6D21BCE53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19E1A1-B75E-4853-8E4B-0FCCBB2D4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16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2E72A-D7DB-4446-AAAF-E22C70A8D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F33F22-6172-4698-8D1E-B5939D1E8B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FEB448-17AB-43EE-AEDA-3384DA91AE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A9C47-A652-4343-AAE5-73DD8CAE3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5C6C8-2C62-4FC4-B157-90F2AB21E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E8C77-8F4A-4E96-8E0A-7DB946145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2911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604FAC-160A-4628-92C6-34145018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C0B4AF-970C-4249-96AC-E5D79D90E7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13248D-E8DE-44F4-82D1-2EABC9E0C6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6284D-B8F4-4AB7-BF97-3B282372FA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CABC79-6687-4641-AFF8-88B152728B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91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C68D93E-E367-4C2E-A811-E4859E005901}" type="datetimeFigureOut">
              <a:rPr lang="en-GB" smtClean="0"/>
              <a:t>24/02/2026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48CFB7-9776-4852-86F0-C9611F3935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99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  <p:sldLayoutId id="214748383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nburghcollege.ac.uk/courses/for-school-pupils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nburgh.gov.uk/support-pupils/apply-education-maintenance-allowance-ema" TargetMode="Externa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worldofwork.co.uk/" TargetMode="External"/><Relationship Id="rId7" Type="http://schemas.openxmlformats.org/officeDocument/2006/relationships/image" Target="../media/image12.png"/><Relationship Id="rId2" Type="http://schemas.openxmlformats.org/officeDocument/2006/relationships/hyperlink" Target="https://www.skillsdevelopmentscotland.co.uk/contact-s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hyperlink" Target="http://www.apprenticeships.scot/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myworldofwork.co.uk/" TargetMode="Externa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292914"/>
            <a:ext cx="9212538" cy="3915176"/>
          </a:xfrm>
        </p:spPr>
        <p:txBody>
          <a:bodyPr/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Senior Phase at </a:t>
            </a:r>
            <a:br>
              <a:rPr lang="en-GB" sz="6600" b="1" dirty="0">
                <a:solidFill>
                  <a:srgbClr val="FF0000"/>
                </a:solidFill>
              </a:rPr>
            </a:br>
            <a:r>
              <a:rPr lang="en-GB" sz="6600" b="1" dirty="0">
                <a:solidFill>
                  <a:srgbClr val="FF0000"/>
                </a:solidFill>
              </a:rPr>
              <a:t>Leith </a:t>
            </a:r>
            <a:r>
              <a:rPr lang="en-GB" sz="7200" b="1" dirty="0">
                <a:solidFill>
                  <a:srgbClr val="FF0000"/>
                </a:solidFill>
              </a:rPr>
              <a:t>Academy: </a:t>
            </a:r>
            <a:br>
              <a:rPr lang="en-GB" sz="7200" b="1" dirty="0">
                <a:solidFill>
                  <a:srgbClr val="FF0000"/>
                </a:solidFill>
              </a:rPr>
            </a:br>
            <a:r>
              <a:rPr lang="en-GB" sz="7200" b="1" dirty="0">
                <a:solidFill>
                  <a:srgbClr val="FF0000"/>
                </a:solidFill>
              </a:rPr>
              <a:t>S4 to S6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02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24" y="230381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40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-314325"/>
            <a:ext cx="10364451" cy="2529019"/>
          </a:xfrm>
        </p:spPr>
        <p:txBody>
          <a:bodyPr>
            <a:normAutofit/>
          </a:bodyPr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7328" y="1300899"/>
            <a:ext cx="11481846" cy="5408014"/>
          </a:xfrm>
        </p:spPr>
        <p:txBody>
          <a:bodyPr>
            <a:normAutofit fontScale="32500" lnSpcReduction="20000"/>
          </a:bodyPr>
          <a:lstStyle/>
          <a:p>
            <a:r>
              <a:rPr lang="en-GB" sz="7400" b="1" dirty="0"/>
              <a:t>Some s6 pupils: Timetabled </a:t>
            </a:r>
            <a:r>
              <a:rPr lang="en-GB" sz="7400" b="1" dirty="0">
                <a:solidFill>
                  <a:srgbClr val="FFC000"/>
                </a:solidFill>
              </a:rPr>
              <a:t>Volunteering</a:t>
            </a:r>
            <a:r>
              <a:rPr lang="en-GB" sz="7400" b="1" dirty="0"/>
              <a:t> in junior classes &amp; </a:t>
            </a:r>
            <a:r>
              <a:rPr lang="en-GB" sz="7400" b="1" dirty="0">
                <a:solidFill>
                  <a:srgbClr val="FF0000"/>
                </a:solidFill>
              </a:rPr>
              <a:t>Buddying</a:t>
            </a:r>
            <a:r>
              <a:rPr lang="en-GB" sz="7400" b="1" dirty="0"/>
              <a:t>.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/>
              <a:t>S4-6 - Potential for Work Experience – self-found placements.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/>
              <a:t>Study – S6 only. For all, once a week; for some, in a Column. </a:t>
            </a:r>
          </a:p>
          <a:p>
            <a:pPr marL="0" indent="0">
              <a:buNone/>
            </a:pPr>
            <a:endParaRPr lang="en-GB" sz="7400" b="1" dirty="0"/>
          </a:p>
          <a:p>
            <a:r>
              <a:rPr lang="en-GB" sz="7400" b="1" dirty="0">
                <a:solidFill>
                  <a:srgbClr val="00B0F0"/>
                </a:solidFill>
              </a:rPr>
              <a:t>J.E.T.</a:t>
            </a:r>
            <a:r>
              <a:rPr lang="en-GB" sz="7400" b="1" dirty="0"/>
              <a:t> available to S4/S5 LEAVERS – Summer and Winter cohorts.</a:t>
            </a:r>
          </a:p>
          <a:p>
            <a:endParaRPr lang="en-GB" sz="7400" b="1" dirty="0"/>
          </a:p>
          <a:p>
            <a:r>
              <a:rPr lang="en-GB" sz="7400" b="1" dirty="0"/>
              <a:t>College – applications open now!</a:t>
            </a:r>
          </a:p>
          <a:p>
            <a:endParaRPr lang="en-GB" sz="7400" b="1" dirty="0"/>
          </a:p>
          <a:p>
            <a:r>
              <a:rPr lang="en-GB" sz="7400" b="1" dirty="0"/>
              <a:t>Some courses available at other schools if not possible at Leith.</a:t>
            </a:r>
          </a:p>
          <a:p>
            <a:endParaRPr lang="en-GB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586" y="2513058"/>
            <a:ext cx="1942588" cy="188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789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College Courses – Webpage: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4400" b="1" dirty="0">
                <a:hlinkClick r:id="rId2"/>
              </a:rPr>
              <a:t>https://www.edinburghcollege.ac.uk/courses/for-school-pupils</a:t>
            </a:r>
            <a:endParaRPr lang="en-GB" sz="4400" b="1" dirty="0"/>
          </a:p>
          <a:p>
            <a:pPr marL="0" indent="0">
              <a:buNone/>
            </a:pPr>
            <a:endParaRPr lang="en-GB" sz="4400" b="1" dirty="0"/>
          </a:p>
        </p:txBody>
      </p:sp>
    </p:spTree>
    <p:extLst>
      <p:ext uri="{BB962C8B-B14F-4D97-AF65-F5344CB8AC3E}">
        <p14:creationId xmlns:p14="http://schemas.microsoft.com/office/powerpoint/2010/main" val="2653206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40323" cy="1400530"/>
          </a:xfrm>
        </p:spPr>
        <p:txBody>
          <a:bodyPr/>
          <a:lstStyle/>
          <a:p>
            <a:br>
              <a:rPr lang="en-GB" sz="4000" b="1" dirty="0">
                <a:solidFill>
                  <a:srgbClr val="FF0000"/>
                </a:solidFill>
              </a:rPr>
            </a:b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13646"/>
            <a:ext cx="8946541" cy="4934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/>
              <a:t>Courses for 2025-26 - examples: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Engineering Skills n5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Photography Higher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team Sports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Sound Production &amp; Recording NPA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Roofing/stonemasonry– S4/5 – </a:t>
            </a:r>
            <a:r>
              <a:rPr lang="en-GB" sz="2800" b="1" u="sng" dirty="0">
                <a:solidFill>
                  <a:srgbClr val="FF0000"/>
                </a:solidFill>
              </a:rPr>
              <a:t>PORTOBELLO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800" b="1" dirty="0"/>
              <a:t>Introduction to College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16720" y="1687398"/>
            <a:ext cx="304927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/>
              <a:t>Apply </a:t>
            </a:r>
          </a:p>
          <a:p>
            <a:r>
              <a:rPr lang="en-GB" sz="4400" b="1" dirty="0"/>
              <a:t>Via </a:t>
            </a:r>
          </a:p>
          <a:p>
            <a:r>
              <a:rPr lang="en-GB" sz="4400" b="1" dirty="0"/>
              <a:t>Edinburgh College Website or Handbook for FAs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10882D-F114-3268-C886-7ACA11A8E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080" y="50070"/>
            <a:ext cx="530352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161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8766" y="618184"/>
            <a:ext cx="10978191" cy="617024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sz="6400" b="1" dirty="0"/>
              <a:t>Edinburgh College: </a:t>
            </a:r>
            <a:endParaRPr lang="en-GB" sz="56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GB" sz="9600" b="1" u="sng" dirty="0"/>
              <a:t>Foundation Apprenticeships:</a:t>
            </a:r>
            <a:r>
              <a:rPr lang="en-GB" sz="8000" b="1" dirty="0"/>
              <a:t> </a:t>
            </a:r>
          </a:p>
          <a:p>
            <a:r>
              <a:rPr lang="en-GB" sz="9600" b="1" dirty="0"/>
              <a:t>Creative and Digital Media </a:t>
            </a:r>
          </a:p>
          <a:p>
            <a:r>
              <a:rPr lang="en-GB" sz="9600" b="1" dirty="0"/>
              <a:t>Business skills </a:t>
            </a:r>
          </a:p>
          <a:p>
            <a:r>
              <a:rPr lang="en-GB" sz="9600" b="1" dirty="0"/>
              <a:t>Food and Drink Technologies</a:t>
            </a:r>
          </a:p>
          <a:p>
            <a:r>
              <a:rPr lang="en-GB" sz="9600" b="1" dirty="0"/>
              <a:t>HEALTH and SOCIAL CARE</a:t>
            </a:r>
          </a:p>
          <a:p>
            <a:r>
              <a:rPr lang="en-GB" sz="9600" b="1" dirty="0"/>
              <a:t>Social Services: Children and Young People</a:t>
            </a:r>
          </a:p>
          <a:p>
            <a:r>
              <a:rPr lang="en-GB" sz="9600" b="1" dirty="0"/>
              <a:t>scientific technologies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11200" b="1" u="sng" dirty="0"/>
              <a:t>all growth areas for employment in Lothian; </a:t>
            </a:r>
          </a:p>
          <a:p>
            <a:pPr marL="0" indent="0" algn="ctr">
              <a:buNone/>
            </a:pPr>
            <a:r>
              <a:rPr lang="en-GB" sz="11200" b="1" u="sng" dirty="0"/>
              <a:t>all include work placements; </a:t>
            </a:r>
          </a:p>
          <a:p>
            <a:pPr marL="0" indent="0" algn="ctr">
              <a:buNone/>
            </a:pPr>
            <a:r>
              <a:rPr lang="en-GB" sz="11200" b="1" u="sng" dirty="0"/>
              <a:t>all 1-year courses.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endParaRPr lang="en-GB" sz="3600" b="1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033316-10D1-A190-52BD-34CF9A2FB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580" y="277495"/>
            <a:ext cx="3124200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37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8" y="0"/>
            <a:ext cx="121667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548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594CB6-2F41-7D41-ECB3-AB22608F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975" y="-152393"/>
            <a:ext cx="4184374" cy="4184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737361"/>
            <a:ext cx="10364452" cy="4053840"/>
          </a:xfrm>
        </p:spPr>
        <p:txBody>
          <a:bodyPr>
            <a:normAutofit fontScale="92500" lnSpcReduction="20000"/>
          </a:bodyPr>
          <a:lstStyle/>
          <a:p>
            <a:r>
              <a:rPr lang="en-GB" sz="3200" b="1" dirty="0"/>
              <a:t>Only for S5 Pupils – 2-year programme.</a:t>
            </a:r>
          </a:p>
          <a:p>
            <a:r>
              <a:rPr lang="en-GB" sz="3200" b="1" dirty="0"/>
              <a:t>Social mobility focus.</a:t>
            </a:r>
          </a:p>
          <a:p>
            <a:r>
              <a:rPr lang="en-GB" sz="3200" b="1" dirty="0"/>
              <a:t>Interest in developing employability skills.</a:t>
            </a:r>
          </a:p>
          <a:p>
            <a:r>
              <a:rPr lang="en-GB" sz="3200" b="1" dirty="0"/>
              <a:t>Mentors/Mentee.</a:t>
            </a:r>
          </a:p>
          <a:p>
            <a:r>
              <a:rPr lang="en-GB" sz="3200" b="1" dirty="0"/>
              <a:t>Masterclasses.</a:t>
            </a:r>
          </a:p>
          <a:p>
            <a:r>
              <a:rPr lang="en-GB" sz="3200" b="1" dirty="0"/>
              <a:t>4-week paid internship summer of Year One – up to £1000.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325" y="5173869"/>
            <a:ext cx="1731349" cy="1684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2028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04167"/>
            <a:ext cx="10364451" cy="1596177"/>
          </a:xfrm>
        </p:spPr>
        <p:txBody>
          <a:bodyPr/>
          <a:lstStyle/>
          <a:p>
            <a:r>
              <a:rPr lang="en-GB" sz="4800" b="1" dirty="0"/>
              <a:t>Senior Phase Commitment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75" y="1495425"/>
            <a:ext cx="10364452" cy="429577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Attendance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Punctuality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iPads!!  Charged and in every day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Holidays in Term Time – avoid if possible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Part-time Employment?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Study &amp; Homework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Personal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Regular Hobbies/Interests?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b="1" dirty="0"/>
              <a:t>S6 – Dropping Courses?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435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1CDF75-50EC-7C6C-55FD-F9991F14DF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30785" y="618517"/>
            <a:ext cx="10327636" cy="34248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6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2" y="1971674"/>
            <a:ext cx="9403742" cy="4276725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S4 &amp; S5 – Thinking ahead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S6 – Acting soon – VET/MED DUE OCTOBER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Commitment to </a:t>
            </a:r>
            <a:r>
              <a:rPr lang="en-GB" sz="3200" b="1" dirty="0" err="1"/>
              <a:t>CfE</a:t>
            </a:r>
            <a:r>
              <a:rPr lang="en-GB" sz="3200" b="1" dirty="0"/>
              <a:t> – Standard Entry = Highers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Edinburgh/Glasgow – 4 or 3 As/rest </a:t>
            </a:r>
            <a:r>
              <a:rPr lang="en-GB" sz="3200" b="1" dirty="0" err="1"/>
              <a:t>Bs</a:t>
            </a:r>
            <a:r>
              <a:rPr lang="en-GB" sz="3200" b="1" dirty="0"/>
              <a:t> – easier entry if achieved in S5 exams; increased demands if over 2 years.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Open Days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3200" b="1" dirty="0"/>
              <a:t>Completing Courses – even if unconditional offers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4EB994-ED02-B260-2D59-F8712980F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566" y="5964238"/>
            <a:ext cx="2695143" cy="893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4808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>
                <a:solidFill>
                  <a:schemeClr val="tx2"/>
                </a:solidFill>
              </a:rPr>
              <a:t>S6 Prefects</a:t>
            </a:r>
            <a:r>
              <a:rPr lang="en-GB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3600" b="1" dirty="0"/>
              <a:t>Application via SLT – to follow</a:t>
            </a:r>
          </a:p>
          <a:p>
            <a:r>
              <a:rPr lang="en-GB" sz="3600" b="1" dirty="0"/>
              <a:t>Commitment to Uniform</a:t>
            </a:r>
          </a:p>
          <a:p>
            <a:r>
              <a:rPr lang="en-GB" sz="3600" b="1" dirty="0"/>
              <a:t>Commitment to Extracurricular Events</a:t>
            </a:r>
          </a:p>
          <a:p>
            <a:r>
              <a:rPr lang="en-GB" sz="3600" b="1" dirty="0"/>
              <a:t>Commitment to representing the school – not just wearing the blazer!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38" y="4950022"/>
            <a:ext cx="1741587" cy="1694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616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0"/>
            <a:ext cx="10364451" cy="1441175"/>
          </a:xfrm>
        </p:spPr>
        <p:txBody>
          <a:bodyPr>
            <a:normAutofit/>
          </a:bodyPr>
          <a:lstStyle/>
          <a:p>
            <a:r>
              <a:rPr lang="en-GB" sz="6600" b="1" dirty="0">
                <a:solidFill>
                  <a:schemeClr val="tx2"/>
                </a:solidFill>
              </a:rPr>
              <a:t>E.M.A.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38" y="1182757"/>
            <a:ext cx="11953461" cy="517994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Parental/Carer Income for 2026-27 – Apply online:</a:t>
            </a:r>
          </a:p>
          <a:p>
            <a:pPr marL="0" indent="0">
              <a:buNone/>
            </a:pPr>
            <a:r>
              <a:rPr lang="en-GB" sz="3200" b="1" dirty="0">
                <a:hlinkClick r:id="rId2"/>
              </a:rPr>
              <a:t>https://www.edinburgh.gov.uk/support-pupils/apply-education-maintenance-allowance-ema</a:t>
            </a:r>
            <a:endParaRPr lang="en-GB" sz="32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16 + years old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£30 per week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Every 2 weeks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In Arrears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1 Child in Household – up to £24,421; 2 or more Children in Household – up to £26,844 before tax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GB" sz="3200" b="1" dirty="0"/>
              <a:t>No payment if TBC for attendance.</a:t>
            </a:r>
          </a:p>
        </p:txBody>
      </p:sp>
    </p:spTree>
    <p:extLst>
      <p:ext uri="{BB962C8B-B14F-4D97-AF65-F5344CB8AC3E}">
        <p14:creationId xmlns:p14="http://schemas.microsoft.com/office/powerpoint/2010/main" val="3240749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22AED-0C47-E9D5-0F95-8F6DCB3A9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Where will you be and what will you be doing In…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8AEB-5077-A1D8-A745-3F816F91A6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1 year’s time?</a:t>
            </a:r>
          </a:p>
          <a:p>
            <a:r>
              <a:rPr lang="en-GB" sz="5400" dirty="0"/>
              <a:t>5 years’ time?</a:t>
            </a:r>
          </a:p>
          <a:p>
            <a:r>
              <a:rPr lang="en-GB" sz="5400" dirty="0"/>
              <a:t>10 years’ time?</a:t>
            </a:r>
          </a:p>
        </p:txBody>
      </p:sp>
    </p:spTree>
    <p:extLst>
      <p:ext uri="{BB962C8B-B14F-4D97-AF65-F5344CB8AC3E}">
        <p14:creationId xmlns:p14="http://schemas.microsoft.com/office/powerpoint/2010/main" val="4171445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 descr="The Edinburgh Guarant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2702" y="999240"/>
            <a:ext cx="8935892" cy="5618111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15696795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60C8E8-B568-B73D-7825-7F8BA05EB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DYW Live Opportunities: Apprenticeship and Jobs Event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7B05-DEFE-80F1-6F87-803C2B3DF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MONDAY 9th March</a:t>
            </a:r>
          </a:p>
          <a:p>
            <a:r>
              <a:rPr lang="en-GB" sz="2800" dirty="0"/>
              <a:t>Location: Edinburgh International Conference Centre (EICC), Morrison Street, Edinburgh</a:t>
            </a:r>
          </a:p>
          <a:p>
            <a:r>
              <a:rPr lang="en-GB" sz="2800" dirty="0"/>
              <a:t>2-3pm for School Pupils – if pupils wish to attend then please let the school office know in advance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4223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7397160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/>
              </a:rPr>
              <a:t>Career Advisor – Giles Macnair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22" name="Content Placeholder 2">
            <a:extLst>
              <a:ext uri="{FF2B5EF4-FFF2-40B4-BE49-F238E27FC236}">
                <a16:creationId xmlns:a16="http://schemas.microsoft.com/office/drawing/2014/main" id="{8AAE040E-7738-4508-8859-C9AE0B59E0C8}"/>
              </a:ext>
            </a:extLst>
          </p:cNvPr>
          <p:cNvSpPr txBox="1">
            <a:spLocks/>
          </p:cNvSpPr>
          <p:nvPr/>
        </p:nvSpPr>
        <p:spPr>
          <a:xfrm>
            <a:off x="838199" y="1825625"/>
            <a:ext cx="6253481" cy="318452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Skills Development Scotland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Scotland’s national skills agency and careers service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School Careers Advis</a:t>
            </a:r>
            <a:r>
              <a:rPr lang="en-GB" sz="2400" b="1" dirty="0">
                <a:solidFill>
                  <a:prstClr val="black"/>
                </a:solidFill>
                <a:latin typeface="Arial Narrow" panose="020B0606020202030204" pitchFamily="34" charset="0"/>
              </a:rPr>
              <a:t>o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r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supporting students to develop career management skills and to put a plan in place so they know what their next step is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Career Management Skills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– developing the skills and confidence to navigate your own unique career path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3" name="Picture 4" descr="VCU FRSC Advising (@VCU4n6advise) / Twitter">
            <a:extLst>
              <a:ext uri="{FF2B5EF4-FFF2-40B4-BE49-F238E27FC236}">
                <a16:creationId xmlns:a16="http://schemas.microsoft.com/office/drawing/2014/main" id="{4DD79E95-DBD0-5F73-F90A-29AF7E0C0F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10" b="3815"/>
          <a:stretch/>
        </p:blipFill>
        <p:spPr bwMode="auto">
          <a:xfrm>
            <a:off x="7619410" y="1743851"/>
            <a:ext cx="3606800" cy="273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421266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324E3-D452-4065-A18E-1E59FEBF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Pathways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EDB064-3C66-4419-A5F6-3A5C4DD2EAC2}"/>
              </a:ext>
            </a:extLst>
          </p:cNvPr>
          <p:cNvGrpSpPr/>
          <p:nvPr/>
        </p:nvGrpSpPr>
        <p:grpSpPr>
          <a:xfrm>
            <a:off x="5426188" y="1740386"/>
            <a:ext cx="1327070" cy="3214020"/>
            <a:chOff x="5384259" y="1773534"/>
            <a:chExt cx="1423482" cy="310891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927E2105-7257-40B7-9AB5-0A4C75A04E0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066BBE0F-68BB-4781-A175-3F2D3C2E545B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5DB6285F-2C54-4E1F-8A04-9FB613C3EE35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D35AA10-9D71-4029-B1A0-7E7345A0EF9C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EC4E635C-FA1C-41F9-BB65-D710A41B34D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" name="Rectangle: Rounded Corners 12">
                    <a:extLst>
                      <a:ext uri="{FF2B5EF4-FFF2-40B4-BE49-F238E27FC236}">
                        <a16:creationId xmlns:a16="http://schemas.microsoft.com/office/drawing/2014/main" id="{AC00050D-47E4-456C-9098-B48CC520B4B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4" name="Group 13">
                    <a:extLst>
                      <a:ext uri="{FF2B5EF4-FFF2-40B4-BE49-F238E27FC236}">
                        <a16:creationId xmlns:a16="http://schemas.microsoft.com/office/drawing/2014/main" id="{AA4B5009-D56C-43EC-A088-27876C037EEE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5" name="Group 14">
                      <a:extLst>
                        <a:ext uri="{FF2B5EF4-FFF2-40B4-BE49-F238E27FC236}">
                          <a16:creationId xmlns:a16="http://schemas.microsoft.com/office/drawing/2014/main" id="{6E93AE5D-0BAD-42BD-AC4C-6F5BB501D8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8" name="Group 17">
                        <a:extLst>
                          <a:ext uri="{FF2B5EF4-FFF2-40B4-BE49-F238E27FC236}">
                            <a16:creationId xmlns:a16="http://schemas.microsoft.com/office/drawing/2014/main" id="{4388FB1C-CA20-4A04-B17A-468A12545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0" name="Flowchart: Delay 19">
                          <a:extLst>
                            <a:ext uri="{FF2B5EF4-FFF2-40B4-BE49-F238E27FC236}">
                              <a16:creationId xmlns:a16="http://schemas.microsoft.com/office/drawing/2014/main" id="{662F9F83-6855-440C-A369-EF6C324013B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1" name="Flowchart: Connector 4">
                          <a:extLst>
                            <a:ext uri="{FF2B5EF4-FFF2-40B4-BE49-F238E27FC236}">
                              <a16:creationId xmlns:a16="http://schemas.microsoft.com/office/drawing/2014/main" id="{ABDB9EF3-D186-41E7-A7DD-3D7A74F4E87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2" name="Oval 21">
                          <a:extLst>
                            <a:ext uri="{FF2B5EF4-FFF2-40B4-BE49-F238E27FC236}">
                              <a16:creationId xmlns:a16="http://schemas.microsoft.com/office/drawing/2014/main" id="{BFB99A21-0D34-463C-9981-08231BDD8F3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3" name="Oval 22">
                          <a:extLst>
                            <a:ext uri="{FF2B5EF4-FFF2-40B4-BE49-F238E27FC236}">
                              <a16:creationId xmlns:a16="http://schemas.microsoft.com/office/drawing/2014/main" id="{F83364E7-5B73-4FDA-B3AE-A398891E0A8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Stored Data 23">
                          <a:extLst>
                            <a:ext uri="{FF2B5EF4-FFF2-40B4-BE49-F238E27FC236}">
                              <a16:creationId xmlns:a16="http://schemas.microsoft.com/office/drawing/2014/main" id="{7159BEE4-6A58-4ED7-9CC2-E98414507AA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5" name="Flowchart: Stored Data 24">
                          <a:extLst>
                            <a:ext uri="{FF2B5EF4-FFF2-40B4-BE49-F238E27FC236}">
                              <a16:creationId xmlns:a16="http://schemas.microsoft.com/office/drawing/2014/main" id="{3C1AC132-EE20-4AFE-9B3B-D721FA13801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26" name="Group 25">
                          <a:extLst>
                            <a:ext uri="{FF2B5EF4-FFF2-40B4-BE49-F238E27FC236}">
                              <a16:creationId xmlns:a16="http://schemas.microsoft.com/office/drawing/2014/main" id="{8CA51B43-D4D2-40B8-A1E3-DEE0193AA87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28" name="Flowchart: Delay 27">
                            <a:extLst>
                              <a:ext uri="{FF2B5EF4-FFF2-40B4-BE49-F238E27FC236}">
                                <a16:creationId xmlns:a16="http://schemas.microsoft.com/office/drawing/2014/main" id="{7FEA9B85-CDE7-4F7B-B34A-2F9C17EC390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29" name="Flowchart: Delay 28">
                            <a:extLst>
                              <a:ext uri="{FF2B5EF4-FFF2-40B4-BE49-F238E27FC236}">
                                <a16:creationId xmlns:a16="http://schemas.microsoft.com/office/drawing/2014/main" id="{2ADC67CF-CEC9-44E8-A4F7-9F4D7D4EC411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0" name="Group 29">
                            <a:extLst>
                              <a:ext uri="{FF2B5EF4-FFF2-40B4-BE49-F238E27FC236}">
                                <a16:creationId xmlns:a16="http://schemas.microsoft.com/office/drawing/2014/main" id="{0C9BD604-C603-4238-9BDB-D37FE7EE282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3" name="Rectangle: Rounded Corners 32">
                              <a:extLst>
                                <a:ext uri="{FF2B5EF4-FFF2-40B4-BE49-F238E27FC236}">
                                  <a16:creationId xmlns:a16="http://schemas.microsoft.com/office/drawing/2014/main" id="{ECBEECE6-4A87-4611-A71B-E309308F1F5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4" name="Rectangle: Rounded Corners 33">
                              <a:extLst>
                                <a:ext uri="{FF2B5EF4-FFF2-40B4-BE49-F238E27FC236}">
                                  <a16:creationId xmlns:a16="http://schemas.microsoft.com/office/drawing/2014/main" id="{4B55F8DE-7148-40A2-850D-93E9EC2B006B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35" name="Group 34">
                              <a:extLst>
                                <a:ext uri="{FF2B5EF4-FFF2-40B4-BE49-F238E27FC236}">
                                  <a16:creationId xmlns:a16="http://schemas.microsoft.com/office/drawing/2014/main" id="{AC68F46E-0766-4043-BF75-68577640F900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36" name="Group 35">
                                <a:extLst>
                                  <a:ext uri="{FF2B5EF4-FFF2-40B4-BE49-F238E27FC236}">
                                    <a16:creationId xmlns:a16="http://schemas.microsoft.com/office/drawing/2014/main" id="{28FF6927-C7F3-4E99-BA72-D91084FC495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0" name="Rectangle: Rounded Corners 39">
                                  <a:extLst>
                                    <a:ext uri="{FF2B5EF4-FFF2-40B4-BE49-F238E27FC236}">
                                      <a16:creationId xmlns:a16="http://schemas.microsoft.com/office/drawing/2014/main" id="{9DCFB6EF-1694-426A-96B2-3FD9289F650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1" name="Rectangle: Rounded Corners 40">
                                  <a:extLst>
                                    <a:ext uri="{FF2B5EF4-FFF2-40B4-BE49-F238E27FC236}">
                                      <a16:creationId xmlns:a16="http://schemas.microsoft.com/office/drawing/2014/main" id="{FF16D322-D0A7-4DD7-8B7B-0AB2ED4DE41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37" name="Rectangle: Rounded Corners 36">
                                <a:extLst>
                                  <a:ext uri="{FF2B5EF4-FFF2-40B4-BE49-F238E27FC236}">
                                    <a16:creationId xmlns:a16="http://schemas.microsoft.com/office/drawing/2014/main" id="{660829DF-48C7-4DC6-8CED-5932B900FE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1" name="Flowchart: Connector 30">
                            <a:extLst>
                              <a:ext uri="{FF2B5EF4-FFF2-40B4-BE49-F238E27FC236}">
                                <a16:creationId xmlns:a16="http://schemas.microsoft.com/office/drawing/2014/main" id="{19552D51-485B-4012-BDA8-49B9806C74D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2" name="Flowchart: Connector 31">
                            <a:extLst>
                              <a:ext uri="{FF2B5EF4-FFF2-40B4-BE49-F238E27FC236}">
                                <a16:creationId xmlns:a16="http://schemas.microsoft.com/office/drawing/2014/main" id="{18048A97-A808-4FAE-AC3E-B41FD741482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27" name="Flowchart: Delay 26">
                          <a:extLst>
                            <a:ext uri="{FF2B5EF4-FFF2-40B4-BE49-F238E27FC236}">
                              <a16:creationId xmlns:a16="http://schemas.microsoft.com/office/drawing/2014/main" id="{66D9753F-2DF2-4AEF-8F78-4B995F17FCC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9" name="Rectangle: Top Corners One Rounded and One Snipped 18">
                        <a:extLst>
                          <a:ext uri="{FF2B5EF4-FFF2-40B4-BE49-F238E27FC236}">
                            <a16:creationId xmlns:a16="http://schemas.microsoft.com/office/drawing/2014/main" id="{94BD929E-6AE7-4BE4-91A2-917DC8F47E0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6" name="Flowchart: Connector 15">
                      <a:extLst>
                        <a:ext uri="{FF2B5EF4-FFF2-40B4-BE49-F238E27FC236}">
                          <a16:creationId xmlns:a16="http://schemas.microsoft.com/office/drawing/2014/main" id="{38CF4501-15C8-4B80-91A0-9D7332F5D56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" name="Flowchart: Connector 16">
                      <a:extLst>
                        <a:ext uri="{FF2B5EF4-FFF2-40B4-BE49-F238E27FC236}">
                          <a16:creationId xmlns:a16="http://schemas.microsoft.com/office/drawing/2014/main" id="{A27FE488-9D5C-4A0C-B33B-9A3648E2EEB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2" name="Rectangle: Top Corners One Rounded and One Snipped 11">
                  <a:extLst>
                    <a:ext uri="{FF2B5EF4-FFF2-40B4-BE49-F238E27FC236}">
                      <a16:creationId xmlns:a16="http://schemas.microsoft.com/office/drawing/2014/main" id="{F5B43ADE-8D5F-4E3F-B342-7541C4173957}"/>
                    </a:ext>
                  </a:extLst>
                </p:cNvPr>
                <p:cNvSpPr/>
                <p:nvPr/>
              </p:nvSpPr>
              <p:spPr>
                <a:xfrm flipH="1">
                  <a:off x="5264918" y="2718187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F9B53FE-D5FE-40B0-964D-FEA2618F7311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lowchart: Delay 52">
                <a:extLst>
                  <a:ext uri="{FF2B5EF4-FFF2-40B4-BE49-F238E27FC236}">
                    <a16:creationId xmlns:a16="http://schemas.microsoft.com/office/drawing/2014/main" id="{6920A7BF-E07A-45A1-9C07-F2AAE7AE1EF6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264C8CAB-7545-4889-A4D0-701E7BB09920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C2845DF6-6813-4974-B505-85B692E61FB1}"/>
                </a:ext>
              </a:extLst>
            </p:cNvPr>
            <p:cNvSpPr/>
            <p:nvPr/>
          </p:nvSpPr>
          <p:spPr>
            <a:xfrm rot="21111997" flipH="1">
              <a:off x="6508940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6148" name="Picture 4" descr="Image result for leith academy logo">
            <a:extLst>
              <a:ext uri="{FF2B5EF4-FFF2-40B4-BE49-F238E27FC236}">
                <a16:creationId xmlns:a16="http://schemas.microsoft.com/office/drawing/2014/main" id="{5CB0F591-1350-463C-9FB6-54B68E3068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07" y="3137531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C0F98FE1-2C98-4B8D-B1F7-A8BD1E53DD48}"/>
              </a:ext>
            </a:extLst>
          </p:cNvPr>
          <p:cNvSpPr txBox="1"/>
          <p:nvPr/>
        </p:nvSpPr>
        <p:spPr>
          <a:xfrm>
            <a:off x="7179491" y="2294198"/>
            <a:ext cx="2279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Apprenticeships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A4186D6-E567-424F-A527-F4A0CCE5E4BB}"/>
              </a:ext>
            </a:extLst>
          </p:cNvPr>
          <p:cNvSpPr txBox="1"/>
          <p:nvPr/>
        </p:nvSpPr>
        <p:spPr>
          <a:xfrm>
            <a:off x="5498055" y="5012348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College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C367B4-7715-40D8-B9B6-5985215C2D98}"/>
              </a:ext>
            </a:extLst>
          </p:cNvPr>
          <p:cNvSpPr txBox="1"/>
          <p:nvPr/>
        </p:nvSpPr>
        <p:spPr>
          <a:xfrm>
            <a:off x="3080973" y="2294198"/>
            <a:ext cx="182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Volunteering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4A765FC-7AD4-4FAE-B1B5-EB2ECC12A5AE}"/>
              </a:ext>
            </a:extLst>
          </p:cNvPr>
          <p:cNvSpPr txBox="1"/>
          <p:nvPr/>
        </p:nvSpPr>
        <p:spPr>
          <a:xfrm>
            <a:off x="3379756" y="3824660"/>
            <a:ext cx="14782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University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E048162E-B8B8-4BAF-A2D5-1E1B5C9C0A8C}"/>
              </a:ext>
            </a:extLst>
          </p:cNvPr>
          <p:cNvSpPr txBox="1"/>
          <p:nvPr/>
        </p:nvSpPr>
        <p:spPr>
          <a:xfrm>
            <a:off x="7281130" y="3829865"/>
            <a:ext cx="1821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Employment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D135B41-3A85-4537-8C1E-0AC25CF82289}"/>
              </a:ext>
            </a:extLst>
          </p:cNvPr>
          <p:cNvSpPr txBox="1"/>
          <p:nvPr/>
        </p:nvSpPr>
        <p:spPr>
          <a:xfrm>
            <a:off x="4607189" y="1036251"/>
            <a:ext cx="31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Other Formal Training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30C7A2E4-02EA-4F86-89D8-546791266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1411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28FAA4-1322-4E80-B84E-ECFBF3A39A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77" y="1602696"/>
            <a:ext cx="7083056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3 types of apprenticeship: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Foundation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Apprenticeship </a:t>
            </a:r>
          </a:p>
          <a:p>
            <a:pPr lvl="1"/>
            <a:r>
              <a:rPr lang="en-GB" sz="2000" dirty="0">
                <a:latin typeface="Arial Narrow" panose="020B0606020202030204" pitchFamily="34" charset="0"/>
                <a:ea typeface="Gungsuh" panose="02030600000101010101" pitchFamily="18" charset="-127"/>
              </a:rPr>
              <a:t>Graduate Apprenticeship </a:t>
            </a:r>
          </a:p>
          <a:p>
            <a:pPr marL="457200" lvl="1" indent="0">
              <a:buNone/>
            </a:pPr>
            <a:endParaRPr lang="en-GB" sz="2000" dirty="0">
              <a:latin typeface="Arial Narrow" panose="020B0606020202030204" pitchFamily="34" charset="0"/>
              <a:ea typeface="Gungsuh" panose="02030600000101010101" pitchFamily="18" charset="-127"/>
            </a:endParaRPr>
          </a:p>
          <a:p>
            <a:r>
              <a:rPr lang="en-GB" sz="2400" dirty="0">
                <a:latin typeface="Arial Narrow" panose="020B0606020202030204" pitchFamily="34" charset="0"/>
                <a:ea typeface="Gungsuh" panose="02030600000101010101" pitchFamily="18" charset="-127"/>
              </a:rPr>
              <a:t>Modern and Graduate Apprenticeships are a way to learn whilst in a job. 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92DCDB-ADB6-41DC-92AA-10156FED4897}"/>
              </a:ext>
            </a:extLst>
          </p:cNvPr>
          <p:cNvGrpSpPr/>
          <p:nvPr/>
        </p:nvGrpSpPr>
        <p:grpSpPr>
          <a:xfrm>
            <a:off x="8952508" y="1896120"/>
            <a:ext cx="1327070" cy="3214020"/>
            <a:chOff x="5384259" y="1773534"/>
            <a:chExt cx="1423482" cy="310891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33A6199B-EA2E-4186-B3BB-E14173C9976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F7284106-1159-4A7D-BD46-965A27D256EC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EE9567B-C934-4FBD-BB90-E54E980ABEBF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BEF4A5-1A36-475B-A75B-38E81A3A8611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EA3E5F43-2C99-4585-B620-9C30D9DEFA30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5" name="Rectangle: Rounded Corners 54">
                    <a:extLst>
                      <a:ext uri="{FF2B5EF4-FFF2-40B4-BE49-F238E27FC236}">
                        <a16:creationId xmlns:a16="http://schemas.microsoft.com/office/drawing/2014/main" id="{C97E8EE5-EE7B-4AE5-9667-9AC8D2D68D6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6" name="Group 55">
                    <a:extLst>
                      <a:ext uri="{FF2B5EF4-FFF2-40B4-BE49-F238E27FC236}">
                        <a16:creationId xmlns:a16="http://schemas.microsoft.com/office/drawing/2014/main" id="{F73A6830-90BD-42B0-AFCA-D35E8D04CD4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D1E19058-16CE-4700-800C-C90E5F97967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0" name="Group 59">
                        <a:extLst>
                          <a:ext uri="{FF2B5EF4-FFF2-40B4-BE49-F238E27FC236}">
                            <a16:creationId xmlns:a16="http://schemas.microsoft.com/office/drawing/2014/main" id="{108ACDAF-82A3-49A3-AEEF-290AB65D73A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2" name="Flowchart: Delay 61">
                          <a:extLst>
                            <a:ext uri="{FF2B5EF4-FFF2-40B4-BE49-F238E27FC236}">
                              <a16:creationId xmlns:a16="http://schemas.microsoft.com/office/drawing/2014/main" id="{9C00DE4E-A380-4E6F-A3A4-5A303EC60A9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3" name="Flowchart: Connector 4">
                          <a:extLst>
                            <a:ext uri="{FF2B5EF4-FFF2-40B4-BE49-F238E27FC236}">
                              <a16:creationId xmlns:a16="http://schemas.microsoft.com/office/drawing/2014/main" id="{45023692-8AE9-4900-A6CC-B448441E2B8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4" name="Oval 63">
                          <a:extLst>
                            <a:ext uri="{FF2B5EF4-FFF2-40B4-BE49-F238E27FC236}">
                              <a16:creationId xmlns:a16="http://schemas.microsoft.com/office/drawing/2014/main" id="{706652A5-5375-4F85-9257-E583E616F4F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Oval 64">
                          <a:extLst>
                            <a:ext uri="{FF2B5EF4-FFF2-40B4-BE49-F238E27FC236}">
                              <a16:creationId xmlns:a16="http://schemas.microsoft.com/office/drawing/2014/main" id="{9529F3D2-868B-4BA3-AE37-78097BADFFD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Flowchart: Stored Data 65">
                          <a:extLst>
                            <a:ext uri="{FF2B5EF4-FFF2-40B4-BE49-F238E27FC236}">
                              <a16:creationId xmlns:a16="http://schemas.microsoft.com/office/drawing/2014/main" id="{1E9D1C3D-FED7-4898-ADC3-42A1B848AC9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Flowchart: Stored Data 66">
                          <a:extLst>
                            <a:ext uri="{FF2B5EF4-FFF2-40B4-BE49-F238E27FC236}">
                              <a16:creationId xmlns:a16="http://schemas.microsoft.com/office/drawing/2014/main" id="{366652B0-8D70-4BFC-896A-2666AF737E06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68" name="Group 67">
                          <a:extLst>
                            <a:ext uri="{FF2B5EF4-FFF2-40B4-BE49-F238E27FC236}">
                              <a16:creationId xmlns:a16="http://schemas.microsoft.com/office/drawing/2014/main" id="{357F83F0-8D4E-41BD-8CF8-6A3065EE6D2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0" name="Flowchart: Delay 69">
                            <a:extLst>
                              <a:ext uri="{FF2B5EF4-FFF2-40B4-BE49-F238E27FC236}">
                                <a16:creationId xmlns:a16="http://schemas.microsoft.com/office/drawing/2014/main" id="{7646524D-A708-402A-A108-C2F97DDCBCD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1" name="Flowchart: Delay 70">
                            <a:extLst>
                              <a:ext uri="{FF2B5EF4-FFF2-40B4-BE49-F238E27FC236}">
                                <a16:creationId xmlns:a16="http://schemas.microsoft.com/office/drawing/2014/main" id="{23AA8880-7C69-4584-BB05-0444F14A1AA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2" name="Group 71">
                            <a:extLst>
                              <a:ext uri="{FF2B5EF4-FFF2-40B4-BE49-F238E27FC236}">
                                <a16:creationId xmlns:a16="http://schemas.microsoft.com/office/drawing/2014/main" id="{1B302482-8946-42DB-B1D3-5593169EFC33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5" name="Rectangle: Rounded Corners 74">
                              <a:extLst>
                                <a:ext uri="{FF2B5EF4-FFF2-40B4-BE49-F238E27FC236}">
                                  <a16:creationId xmlns:a16="http://schemas.microsoft.com/office/drawing/2014/main" id="{CA3F0A95-86E7-43D8-9A8A-2EB33C79C936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6" name="Rectangle: Rounded Corners 75">
                              <a:extLst>
                                <a:ext uri="{FF2B5EF4-FFF2-40B4-BE49-F238E27FC236}">
                                  <a16:creationId xmlns:a16="http://schemas.microsoft.com/office/drawing/2014/main" id="{58784030-29A4-44DB-A5F6-DDC0F4C54A8C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7" name="Group 76">
                              <a:extLst>
                                <a:ext uri="{FF2B5EF4-FFF2-40B4-BE49-F238E27FC236}">
                                  <a16:creationId xmlns:a16="http://schemas.microsoft.com/office/drawing/2014/main" id="{34B91C69-8138-422D-9B10-FB4686A0D34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78" name="Group 77">
                                <a:extLst>
                                  <a:ext uri="{FF2B5EF4-FFF2-40B4-BE49-F238E27FC236}">
                                    <a16:creationId xmlns:a16="http://schemas.microsoft.com/office/drawing/2014/main" id="{0579BC59-5C86-49AB-943C-4140DCDAB4D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0" name="Rectangle: Rounded Corners 79">
                                  <a:extLst>
                                    <a:ext uri="{FF2B5EF4-FFF2-40B4-BE49-F238E27FC236}">
                                      <a16:creationId xmlns:a16="http://schemas.microsoft.com/office/drawing/2014/main" id="{B1221281-9936-44F4-849F-E1FD39A3B555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1" name="Rectangle: Rounded Corners 80">
                                  <a:extLst>
                                    <a:ext uri="{FF2B5EF4-FFF2-40B4-BE49-F238E27FC236}">
                                      <a16:creationId xmlns:a16="http://schemas.microsoft.com/office/drawing/2014/main" id="{7068EEFC-0D38-4681-B34C-C01359CFC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79" name="Rectangle: Rounded Corners 78">
                                <a:extLst>
                                  <a:ext uri="{FF2B5EF4-FFF2-40B4-BE49-F238E27FC236}">
                                    <a16:creationId xmlns:a16="http://schemas.microsoft.com/office/drawing/2014/main" id="{40A396D4-38B8-4CC0-A9E2-0B1ED639CC4C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3" name="Flowchart: Connector 72">
                            <a:extLst>
                              <a:ext uri="{FF2B5EF4-FFF2-40B4-BE49-F238E27FC236}">
                                <a16:creationId xmlns:a16="http://schemas.microsoft.com/office/drawing/2014/main" id="{E2EBD9B2-9408-4795-9423-EC31DF5685D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4" name="Flowchart: Connector 73">
                            <a:extLst>
                              <a:ext uri="{FF2B5EF4-FFF2-40B4-BE49-F238E27FC236}">
                                <a16:creationId xmlns:a16="http://schemas.microsoft.com/office/drawing/2014/main" id="{8E619670-F3C1-451B-8BDC-635F08D6133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69" name="Flowchart: Delay 68">
                          <a:extLst>
                            <a:ext uri="{FF2B5EF4-FFF2-40B4-BE49-F238E27FC236}">
                              <a16:creationId xmlns:a16="http://schemas.microsoft.com/office/drawing/2014/main" id="{51140E14-5A04-4638-A76B-E9A0E7144AC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1" name="Rectangle: Top Corners One Rounded and One Snipped 60">
                        <a:extLst>
                          <a:ext uri="{FF2B5EF4-FFF2-40B4-BE49-F238E27FC236}">
                            <a16:creationId xmlns:a16="http://schemas.microsoft.com/office/drawing/2014/main" id="{14EAF697-BEAA-4E9F-811D-CD29ECE4DC4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58" name="Flowchart: Connector 57">
                      <a:extLst>
                        <a:ext uri="{FF2B5EF4-FFF2-40B4-BE49-F238E27FC236}">
                          <a16:creationId xmlns:a16="http://schemas.microsoft.com/office/drawing/2014/main" id="{77991F2C-2A2B-40B4-B009-4B9E4A84F9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59" name="Flowchart: Connector 58">
                      <a:extLst>
                        <a:ext uri="{FF2B5EF4-FFF2-40B4-BE49-F238E27FC236}">
                          <a16:creationId xmlns:a16="http://schemas.microsoft.com/office/drawing/2014/main" id="{D5463E62-9877-4E5E-A1D7-7F83E03D8BE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4" name="Rectangle: Top Corners One Rounded and One Snipped 53">
                  <a:extLst>
                    <a:ext uri="{FF2B5EF4-FFF2-40B4-BE49-F238E27FC236}">
                      <a16:creationId xmlns:a16="http://schemas.microsoft.com/office/drawing/2014/main" id="{C58DCAFC-39FB-46BE-8037-FD149BC7B23E}"/>
                    </a:ext>
                  </a:extLst>
                </p:cNvPr>
                <p:cNvSpPr/>
                <p:nvPr/>
              </p:nvSpPr>
              <p:spPr>
                <a:xfrm flipH="1">
                  <a:off x="5264918" y="2729066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2" name="Flowchart: Delay 51">
                <a:extLst>
                  <a:ext uri="{FF2B5EF4-FFF2-40B4-BE49-F238E27FC236}">
                    <a16:creationId xmlns:a16="http://schemas.microsoft.com/office/drawing/2014/main" id="{EF2D961C-755D-422E-87D2-51E088C738BA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E371A9DF-30EB-4AE3-AB49-7F4D6F3BC23E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:a16="http://schemas.microsoft.com/office/drawing/2014/main" id="{A5C87D0C-DC57-464D-8873-B1AAB83B0C45}"/>
                </a:ext>
              </a:extLst>
            </p:cNvPr>
            <p:cNvSpPr/>
            <p:nvPr/>
          </p:nvSpPr>
          <p:spPr>
            <a:xfrm rot="21111997" flipH="1">
              <a:off x="6498723" y="3028127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71129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4CF5E4DB-4A24-4BF0-8065-09EB3D451C4F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7064386F-D8B4-4C64-878B-3E709F751B4E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DF36ED78-BE22-4A28-852A-0382B94AC052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A2D4A2C-FC61-4950-A013-403120F6BE00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773760F5-B178-42FC-8479-9F61F305FD12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9A15538D-8E75-46F4-8E79-99CD05F77523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4412036D-0DA9-4679-8350-64337104BCEF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44B1FDC4-ECC8-4845-A586-29EBF17F8AF5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B3514254-8E01-400A-8CDC-EF7A91E02FE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329B29D9-4636-4CA7-B100-7AA35BF8093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8ED7A8D9-7C7D-4D36-9ADB-9B62F8C9B5A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8B3E8639-D633-4A55-966B-C7447CC256C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0CE85279-63EB-449A-9727-9D285A9200F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FA4E9562-AEBB-4992-8B1A-6CACE4A50C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0CF372AC-AEB9-4DBE-B454-52BAA7322CD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B07240B9-F070-4C1D-89BA-1651BB7AA8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3B71C81A-6711-4FF7-B1E7-F9332E0FA3F7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FE75CEF2-356D-45BA-85E4-6B7AF61CF2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4B1151E4-CBBD-469B-9B10-C5DAA5BFBB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71996E61-E502-4D6C-9E5F-73431E1C8D54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3617B9F-0305-4ADE-8BE3-7BF7B9A8076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3BE77518-6DC2-42B6-9201-CA0F87F3202E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86A2AEAF-2162-4578-A18C-9EB6C101960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528ED4DA-936A-49A5-B614-B79E9113481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BAC646DF-D205-4B43-84D9-1EF2298DA03C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1A3738CD-D982-481E-AA5F-25B97DC1350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521E2896-E06F-4012-BEFC-2F301C05410B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7A0168C0-CF3E-49E0-A4BD-A8E29D87F23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8B442BDA-6A8B-4E94-BD60-8E5218D3395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C4BBB4F2-D4E3-4CB1-8167-921761A24C9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BE7E6D7C-9D69-4213-95EA-CF7C4431A8A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C86B6DBE-B770-4447-91B7-F4ED6DAECA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56DED441-3EBE-4161-8EE3-037480DC99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2DC0BB11-9995-45E7-B13D-1175FA3D4869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89F93B79-D5E6-4B78-BEA7-1A07BC332137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AA4865CF-EDC5-461C-B2AE-695B963497D3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4" name="Rectangle: Rounded Corners 83">
              <a:extLst>
                <a:ext uri="{FF2B5EF4-FFF2-40B4-BE49-F238E27FC236}">
                  <a16:creationId xmlns:a16="http://schemas.microsoft.com/office/drawing/2014/main" id="{C9EDC87B-59EB-400A-8A6E-F4E9E306B179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BF22E295-BFBC-43B6-900B-1DF3C918000C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TextBox 159">
            <a:extLst>
              <a:ext uri="{FF2B5EF4-FFF2-40B4-BE49-F238E27FC236}">
                <a16:creationId xmlns:a16="http://schemas.microsoft.com/office/drawing/2014/main" id="{AAB46B2D-0AF2-42A2-8393-DA82126CE6DB}"/>
              </a:ext>
            </a:extLst>
          </p:cNvPr>
          <p:cNvSpPr txBox="1"/>
          <p:nvPr/>
        </p:nvSpPr>
        <p:spPr>
          <a:xfrm>
            <a:off x="1932510" y="4879984"/>
            <a:ext cx="28873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4s and 5s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8C045A06-1F8B-4369-81AB-93DF526F1B54}"/>
              </a:ext>
            </a:extLst>
          </p:cNvPr>
          <p:cNvSpPr txBox="1"/>
          <p:nvPr/>
        </p:nvSpPr>
        <p:spPr>
          <a:xfrm>
            <a:off x="7515278" y="4860260"/>
            <a:ext cx="3760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an Engineering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Modern Apprenticeship – work and college</a:t>
            </a:r>
          </a:p>
        </p:txBody>
      </p:sp>
      <p:sp>
        <p:nvSpPr>
          <p:cNvPr id="201" name="Flowchart: Delay 200">
            <a:extLst>
              <a:ext uri="{FF2B5EF4-FFF2-40B4-BE49-F238E27FC236}">
                <a16:creationId xmlns:a16="http://schemas.microsoft.com/office/drawing/2014/main" id="{EFC5FFD6-0B91-4103-B39A-7A1377E67A17}"/>
              </a:ext>
            </a:extLst>
          </p:cNvPr>
          <p:cNvSpPr/>
          <p:nvPr/>
        </p:nvSpPr>
        <p:spPr>
          <a:xfrm rot="5400000">
            <a:off x="9284101" y="2755568"/>
            <a:ext cx="190775" cy="236511"/>
          </a:xfrm>
          <a:prstGeom prst="flowChartDe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13FA0B-8093-4A37-8EB2-331EA67C446A}"/>
              </a:ext>
            </a:extLst>
          </p:cNvPr>
          <p:cNvGrpSpPr/>
          <p:nvPr/>
        </p:nvGrpSpPr>
        <p:grpSpPr>
          <a:xfrm>
            <a:off x="8725654" y="1089258"/>
            <a:ext cx="1327070" cy="3728404"/>
            <a:chOff x="8725654" y="1089258"/>
            <a:chExt cx="1327070" cy="3728404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D8949E66-2CEB-4352-B26F-6F38933CADA9}"/>
                </a:ext>
              </a:extLst>
            </p:cNvPr>
            <p:cNvGrpSpPr/>
            <p:nvPr/>
          </p:nvGrpSpPr>
          <p:grpSpPr>
            <a:xfrm>
              <a:off x="8725654" y="1603642"/>
              <a:ext cx="1327070" cy="3214020"/>
              <a:chOff x="5384259" y="1773534"/>
              <a:chExt cx="1423482" cy="3108915"/>
            </a:xfrm>
          </p:grpSpPr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3C8370D9-495C-49F9-8CC9-47F579BD445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65" name="Oval 164">
                  <a:extLst>
                    <a:ext uri="{FF2B5EF4-FFF2-40B4-BE49-F238E27FC236}">
                      <a16:creationId xmlns:a16="http://schemas.microsoft.com/office/drawing/2014/main" id="{9CB58DC6-9402-4ADB-A8D1-9632ECFDA1C1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Oval 165">
                  <a:extLst>
                    <a:ext uri="{FF2B5EF4-FFF2-40B4-BE49-F238E27FC236}">
                      <a16:creationId xmlns:a16="http://schemas.microsoft.com/office/drawing/2014/main" id="{93C8E1DB-00C1-474C-885D-5C24DFACD1DA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67" name="Group 166">
                  <a:extLst>
                    <a:ext uri="{FF2B5EF4-FFF2-40B4-BE49-F238E27FC236}">
                      <a16:creationId xmlns:a16="http://schemas.microsoft.com/office/drawing/2014/main" id="{CF50B67B-242B-41AD-A8D1-8671EC7AAFF3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70" name="Group 169">
                    <a:extLst>
                      <a:ext uri="{FF2B5EF4-FFF2-40B4-BE49-F238E27FC236}">
                        <a16:creationId xmlns:a16="http://schemas.microsoft.com/office/drawing/2014/main" id="{C55C52FC-D68D-437F-A136-709D81A93A28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72" name="Rectangle: Rounded Corners 171">
                      <a:extLst>
                        <a:ext uri="{FF2B5EF4-FFF2-40B4-BE49-F238E27FC236}">
                          <a16:creationId xmlns:a16="http://schemas.microsoft.com/office/drawing/2014/main" id="{8231731B-1C39-4206-A729-B5E86E019B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73" name="Group 172">
                      <a:extLst>
                        <a:ext uri="{FF2B5EF4-FFF2-40B4-BE49-F238E27FC236}">
                          <a16:creationId xmlns:a16="http://schemas.microsoft.com/office/drawing/2014/main" id="{4793AC4E-D4B1-4F3F-99F0-72B42EB4191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74" name="Group 173">
                        <a:extLst>
                          <a:ext uri="{FF2B5EF4-FFF2-40B4-BE49-F238E27FC236}">
                            <a16:creationId xmlns:a16="http://schemas.microsoft.com/office/drawing/2014/main" id="{375F6318-B4E9-4185-AA4B-BAC52B9E6D3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77" name="Group 176">
                          <a:extLst>
                            <a:ext uri="{FF2B5EF4-FFF2-40B4-BE49-F238E27FC236}">
                              <a16:creationId xmlns:a16="http://schemas.microsoft.com/office/drawing/2014/main" id="{928EA196-15AD-4E6E-9CDC-A5FD8050867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79" name="Flowchart: Delay 178">
                            <a:extLst>
                              <a:ext uri="{FF2B5EF4-FFF2-40B4-BE49-F238E27FC236}">
                                <a16:creationId xmlns:a16="http://schemas.microsoft.com/office/drawing/2014/main" id="{05D79313-079A-4F2E-BF50-68542917AD4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0" name="Flowchart: Connector 4">
                            <a:extLst>
                              <a:ext uri="{FF2B5EF4-FFF2-40B4-BE49-F238E27FC236}">
                                <a16:creationId xmlns:a16="http://schemas.microsoft.com/office/drawing/2014/main" id="{083A4C80-73E5-4A62-B60B-DB654F45C62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1" name="Oval 180">
                            <a:extLst>
                              <a:ext uri="{FF2B5EF4-FFF2-40B4-BE49-F238E27FC236}">
                                <a16:creationId xmlns:a16="http://schemas.microsoft.com/office/drawing/2014/main" id="{5A8F2D8E-9E23-49CF-BDD7-834B066369A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2" name="Oval 181">
                            <a:extLst>
                              <a:ext uri="{FF2B5EF4-FFF2-40B4-BE49-F238E27FC236}">
                                <a16:creationId xmlns:a16="http://schemas.microsoft.com/office/drawing/2014/main" id="{68F243C9-B015-4AEE-B080-E94E91D692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3" name="Flowchart: Stored Data 182">
                            <a:extLst>
                              <a:ext uri="{FF2B5EF4-FFF2-40B4-BE49-F238E27FC236}">
                                <a16:creationId xmlns:a16="http://schemas.microsoft.com/office/drawing/2014/main" id="{81B676E1-1340-48EA-8715-790117D88A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84" name="Flowchart: Stored Data 183">
                            <a:extLst>
                              <a:ext uri="{FF2B5EF4-FFF2-40B4-BE49-F238E27FC236}">
                                <a16:creationId xmlns:a16="http://schemas.microsoft.com/office/drawing/2014/main" id="{FF28F141-90C7-4590-BF4C-5763A1FF916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85" name="Group 184">
                            <a:extLst>
                              <a:ext uri="{FF2B5EF4-FFF2-40B4-BE49-F238E27FC236}">
                                <a16:creationId xmlns:a16="http://schemas.microsoft.com/office/drawing/2014/main" id="{6EAB0272-09E8-4D2A-B73A-6B101EBAB63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87" name="Flowchart: Delay 186">
                              <a:extLst>
                                <a:ext uri="{FF2B5EF4-FFF2-40B4-BE49-F238E27FC236}">
                                  <a16:creationId xmlns:a16="http://schemas.microsoft.com/office/drawing/2014/main" id="{FDB7B5FD-2ADD-4226-B439-09FF915FE04D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88" name="Flowchart: Delay 187">
                              <a:extLst>
                                <a:ext uri="{FF2B5EF4-FFF2-40B4-BE49-F238E27FC236}">
                                  <a16:creationId xmlns:a16="http://schemas.microsoft.com/office/drawing/2014/main" id="{935458AF-6205-47FF-BD7B-D59C62310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89" name="Group 188">
                              <a:extLst>
                                <a:ext uri="{FF2B5EF4-FFF2-40B4-BE49-F238E27FC236}">
                                  <a16:creationId xmlns:a16="http://schemas.microsoft.com/office/drawing/2014/main" id="{BCDE5106-77E0-44EC-829E-DDC60E8DD955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92" name="Rectangle: Rounded Corners 191">
                                <a:extLst>
                                  <a:ext uri="{FF2B5EF4-FFF2-40B4-BE49-F238E27FC236}">
                                    <a16:creationId xmlns:a16="http://schemas.microsoft.com/office/drawing/2014/main" id="{EF881E70-8CC9-4647-BD8D-3A7160192AC5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93" name="Rectangle: Rounded Corners 192">
                                <a:extLst>
                                  <a:ext uri="{FF2B5EF4-FFF2-40B4-BE49-F238E27FC236}">
                                    <a16:creationId xmlns:a16="http://schemas.microsoft.com/office/drawing/2014/main" id="{2D39A03C-191C-4924-8D71-41F2FE816173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94" name="Group 193">
                                <a:extLst>
                                  <a:ext uri="{FF2B5EF4-FFF2-40B4-BE49-F238E27FC236}">
                                    <a16:creationId xmlns:a16="http://schemas.microsoft.com/office/drawing/2014/main" id="{D748967C-A180-4D03-B26E-5A56A9BC30C1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95" name="Group 194">
                                  <a:extLst>
                                    <a:ext uri="{FF2B5EF4-FFF2-40B4-BE49-F238E27FC236}">
                                      <a16:creationId xmlns:a16="http://schemas.microsoft.com/office/drawing/2014/main" id="{6CBC02BC-7DBA-4CA6-9466-175C100D1B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97" name="Rectangle: Rounded Corners 196">
                                    <a:extLst>
                                      <a:ext uri="{FF2B5EF4-FFF2-40B4-BE49-F238E27FC236}">
                                        <a16:creationId xmlns:a16="http://schemas.microsoft.com/office/drawing/2014/main" id="{6F437DF5-3099-40AB-B3A6-F6B6EE793974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98" name="Rectangle: Rounded Corners 197">
                                    <a:extLst>
                                      <a:ext uri="{FF2B5EF4-FFF2-40B4-BE49-F238E27FC236}">
                                        <a16:creationId xmlns:a16="http://schemas.microsoft.com/office/drawing/2014/main" id="{548CA944-8406-4D9F-A886-D28B99B311C3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96" name="Rectangle: Rounded Corners 195">
                                  <a:extLst>
                                    <a:ext uri="{FF2B5EF4-FFF2-40B4-BE49-F238E27FC236}">
                                      <a16:creationId xmlns:a16="http://schemas.microsoft.com/office/drawing/2014/main" id="{4EA6731B-5A2F-416E-9E06-0C44BE1A2A5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90" name="Flowchart: Connector 189">
                              <a:extLst>
                                <a:ext uri="{FF2B5EF4-FFF2-40B4-BE49-F238E27FC236}">
                                  <a16:creationId xmlns:a16="http://schemas.microsoft.com/office/drawing/2014/main" id="{5667930D-6E7D-4FED-A4A6-00B9012E6398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91" name="Flowchart: Connector 190">
                              <a:extLst>
                                <a:ext uri="{FF2B5EF4-FFF2-40B4-BE49-F238E27FC236}">
                                  <a16:creationId xmlns:a16="http://schemas.microsoft.com/office/drawing/2014/main" id="{C3CDA8AB-8E27-46F2-9441-31A3DAB772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86" name="Flowchart: Delay 185">
                            <a:extLst>
                              <a:ext uri="{FF2B5EF4-FFF2-40B4-BE49-F238E27FC236}">
                                <a16:creationId xmlns:a16="http://schemas.microsoft.com/office/drawing/2014/main" id="{746D6039-87E7-447C-852C-AAC2A167738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78" name="Rectangle: Top Corners One Rounded and One Snipped 177">
                          <a:extLst>
                            <a:ext uri="{FF2B5EF4-FFF2-40B4-BE49-F238E27FC236}">
                              <a16:creationId xmlns:a16="http://schemas.microsoft.com/office/drawing/2014/main" id="{625F6CB2-05AD-4285-824C-0E469C0B55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75" name="Flowchart: Connector 174">
                        <a:extLst>
                          <a:ext uri="{FF2B5EF4-FFF2-40B4-BE49-F238E27FC236}">
                            <a16:creationId xmlns:a16="http://schemas.microsoft.com/office/drawing/2014/main" id="{F1FEA1C8-4547-412D-9887-443B49B7354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176" name="Flowchart: Connector 175">
                        <a:extLst>
                          <a:ext uri="{FF2B5EF4-FFF2-40B4-BE49-F238E27FC236}">
                            <a16:creationId xmlns:a16="http://schemas.microsoft.com/office/drawing/2014/main" id="{13D0A1CF-8D8D-49AC-918B-498B5E31443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71" name="Rectangle: Top Corners One Rounded and One Snipped 170">
                    <a:extLst>
                      <a:ext uri="{FF2B5EF4-FFF2-40B4-BE49-F238E27FC236}">
                        <a16:creationId xmlns:a16="http://schemas.microsoft.com/office/drawing/2014/main" id="{4CB99E9B-DB15-4535-B34E-5B2376FBEA5E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69" name="Flowchart: Delay 168">
                  <a:extLst>
                    <a:ext uri="{FF2B5EF4-FFF2-40B4-BE49-F238E27FC236}">
                      <a16:creationId xmlns:a16="http://schemas.microsoft.com/office/drawing/2014/main" id="{29DFD7DE-0DE6-4569-8932-CD185D42CF64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425E6F5F-2E63-414E-870D-86E75134BB98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D1870B8A-31FD-482C-8113-97797A1EDF43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" name="Rectangle: Single Corner Rounded 2">
              <a:extLst>
                <a:ext uri="{FF2B5EF4-FFF2-40B4-BE49-F238E27FC236}">
                  <a16:creationId xmlns:a16="http://schemas.microsoft.com/office/drawing/2014/main" id="{F4E7EF72-3AD4-4330-86B4-A75B81A67BCC}"/>
                </a:ext>
              </a:extLst>
            </p:cNvPr>
            <p:cNvSpPr/>
            <p:nvPr/>
          </p:nvSpPr>
          <p:spPr>
            <a:xfrm>
              <a:off x="9468771" y="2871479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9" name="Rectangle: Single Corner Rounded 198">
              <a:extLst>
                <a:ext uri="{FF2B5EF4-FFF2-40B4-BE49-F238E27FC236}">
                  <a16:creationId xmlns:a16="http://schemas.microsoft.com/office/drawing/2014/main" id="{B396D3E8-3E78-42CB-93CC-03D1CF09D210}"/>
                </a:ext>
              </a:extLst>
            </p:cNvPr>
            <p:cNvSpPr/>
            <p:nvPr/>
          </p:nvSpPr>
          <p:spPr>
            <a:xfrm flipH="1">
              <a:off x="8953359" y="2871534"/>
              <a:ext cx="331341" cy="988406"/>
            </a:xfrm>
            <a:prstGeom prst="round1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26" name="Picture 2" descr="Image result for safety helmet icon">
              <a:extLst>
                <a:ext uri="{FF2B5EF4-FFF2-40B4-BE49-F238E27FC236}">
                  <a16:creationId xmlns:a16="http://schemas.microsoft.com/office/drawing/2014/main" id="{4F87F820-5386-47B5-90B2-4B663882DC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82307">
              <a:off x="8981677" y="1089258"/>
              <a:ext cx="974658" cy="974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Graphic 4" descr="Clipboard">
            <a:extLst>
              <a:ext uri="{FF2B5EF4-FFF2-40B4-BE49-F238E27FC236}">
                <a16:creationId xmlns:a16="http://schemas.microsoft.com/office/drawing/2014/main" id="{4DB00AF8-EE2B-42A9-9B0B-5DB9C3A287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631874">
            <a:off x="9774142" y="3645796"/>
            <a:ext cx="914400" cy="914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4306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577ED-B072-4693-992A-8A26586E6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7982"/>
            <a:ext cx="10515600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Apprenticeship Example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C70BEAD-AFE0-4AA0-917F-771BAA58D4B6}"/>
              </a:ext>
            </a:extLst>
          </p:cNvPr>
          <p:cNvGrpSpPr/>
          <p:nvPr/>
        </p:nvGrpSpPr>
        <p:grpSpPr>
          <a:xfrm>
            <a:off x="2693502" y="1522095"/>
            <a:ext cx="8295259" cy="4023634"/>
            <a:chOff x="2693502" y="1522095"/>
            <a:chExt cx="8295259" cy="4023634"/>
          </a:xfrm>
        </p:grpSpPr>
        <p:sp>
          <p:nvSpPr>
            <p:cNvPr id="165" name="Rectangle: Rounded Corners 164">
              <a:extLst>
                <a:ext uri="{FF2B5EF4-FFF2-40B4-BE49-F238E27FC236}">
                  <a16:creationId xmlns:a16="http://schemas.microsoft.com/office/drawing/2014/main" id="{EE3594FC-73AC-4889-B783-36F60A2C3721}"/>
                </a:ext>
              </a:extLst>
            </p:cNvPr>
            <p:cNvSpPr/>
            <p:nvPr/>
          </p:nvSpPr>
          <p:spPr>
            <a:xfrm>
              <a:off x="8479044" y="2341195"/>
              <a:ext cx="1268125" cy="932532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3" name="Content Placeholder 38" descr="Desk with solid fill">
              <a:extLst>
                <a:ext uri="{FF2B5EF4-FFF2-40B4-BE49-F238E27FC236}">
                  <a16:creationId xmlns:a16="http://schemas.microsoft.com/office/drawing/2014/main" id="{A616900F-4086-423B-8EAD-C3A29B2C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965127" y="1522095"/>
              <a:ext cx="4023634" cy="4023634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4CF5E4DB-4A24-4BF0-8065-09EB3D451C4F}"/>
                </a:ext>
              </a:extLst>
            </p:cNvPr>
            <p:cNvGrpSpPr/>
            <p:nvPr/>
          </p:nvGrpSpPr>
          <p:grpSpPr>
            <a:xfrm>
              <a:off x="2693502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7064386F-D8B4-4C64-878B-3E709F751B4E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DF36ED78-BE22-4A28-852A-0382B94AC052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Oval 87">
                  <a:extLst>
                    <a:ext uri="{FF2B5EF4-FFF2-40B4-BE49-F238E27FC236}">
                      <a16:creationId xmlns:a16="http://schemas.microsoft.com/office/drawing/2014/main" id="{8A2D4A2C-FC61-4950-A013-403120F6BE00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773760F5-B178-42FC-8479-9F61F305FD12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9A15538D-8E75-46F4-8E79-99CD05F77523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95" name="Rectangle: Rounded Corners 94">
                      <a:extLst>
                        <a:ext uri="{FF2B5EF4-FFF2-40B4-BE49-F238E27FC236}">
                          <a16:creationId xmlns:a16="http://schemas.microsoft.com/office/drawing/2014/main" id="{4412036D-0DA9-4679-8350-64337104BC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96" name="Group 95">
                      <a:extLst>
                        <a:ext uri="{FF2B5EF4-FFF2-40B4-BE49-F238E27FC236}">
                          <a16:creationId xmlns:a16="http://schemas.microsoft.com/office/drawing/2014/main" id="{44B1FDC4-ECC8-4845-A586-29EBF17F8A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97" name="Group 96">
                        <a:extLst>
                          <a:ext uri="{FF2B5EF4-FFF2-40B4-BE49-F238E27FC236}">
                            <a16:creationId xmlns:a16="http://schemas.microsoft.com/office/drawing/2014/main" id="{B3514254-8E01-400A-8CDC-EF7A91E02FE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grpSp>
                      <p:nvGrpSpPr>
                        <p:cNvPr id="100" name="Group 99">
                          <a:extLst>
                            <a:ext uri="{FF2B5EF4-FFF2-40B4-BE49-F238E27FC236}">
                              <a16:creationId xmlns:a16="http://schemas.microsoft.com/office/drawing/2014/main" id="{329B29D9-4636-4CA7-B100-7AA35BF8093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1280838"/>
                          <a:ext cx="1469124" cy="4154190"/>
                          <a:chOff x="6349780" y="1280838"/>
                          <a:chExt cx="1469124" cy="4154190"/>
                        </a:xfrm>
                      </p:grpSpPr>
                      <p:sp>
                        <p:nvSpPr>
                          <p:cNvPr id="102" name="Flowchart: Delay 101">
                            <a:extLst>
                              <a:ext uri="{FF2B5EF4-FFF2-40B4-BE49-F238E27FC236}">
                                <a16:creationId xmlns:a16="http://schemas.microsoft.com/office/drawing/2014/main" id="{8ED7A8D9-7C7D-4D36-9ADB-9B62F8C9B5A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229357" y="1433374"/>
                            <a:ext cx="1708942" cy="1403869"/>
                          </a:xfrm>
                          <a:prstGeom prst="flowChartDelay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3" name="Flowchart: Connector 4">
                            <a:extLst>
                              <a:ext uri="{FF2B5EF4-FFF2-40B4-BE49-F238E27FC236}">
                                <a16:creationId xmlns:a16="http://schemas.microsoft.com/office/drawing/2014/main" id="{8B3E8639-D633-4A55-966B-C7447CC256C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543091" y="1494890"/>
                            <a:ext cx="1118167" cy="1304820"/>
                          </a:xfrm>
                          <a:prstGeom prst="ellipse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4" name="Oval 103">
                            <a:extLst>
                              <a:ext uri="{FF2B5EF4-FFF2-40B4-BE49-F238E27FC236}">
                                <a16:creationId xmlns:a16="http://schemas.microsoft.com/office/drawing/2014/main" id="{0CE85279-63EB-449A-9727-9D285A9200F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2319768">
                            <a:off x="6842859" y="1530555"/>
                            <a:ext cx="976045" cy="503434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5" name="Oval 104">
                            <a:extLst>
                              <a:ext uri="{FF2B5EF4-FFF2-40B4-BE49-F238E27FC236}">
                                <a16:creationId xmlns:a16="http://schemas.microsoft.com/office/drawing/2014/main" id="{FA4E9562-AEBB-4992-8B1A-6CACE4A50CA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9550335" flipV="1">
                            <a:off x="6400560" y="1565057"/>
                            <a:ext cx="825218" cy="434427"/>
                          </a:xfrm>
                          <a:prstGeom prst="ellipse">
                            <a:avLst/>
                          </a:prstGeom>
                          <a:solidFill>
                            <a:srgbClr val="DBAB6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6" name="Flowchart: Stored Data 105">
                            <a:extLst>
                              <a:ext uri="{FF2B5EF4-FFF2-40B4-BE49-F238E27FC236}">
                                <a16:creationId xmlns:a16="http://schemas.microsoft.com/office/drawing/2014/main" id="{0CF372AC-AEB9-4DBE-B454-52BAA7322CD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6862692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07" name="Flowchart: Stored Data 106">
                            <a:extLst>
                              <a:ext uri="{FF2B5EF4-FFF2-40B4-BE49-F238E27FC236}">
                                <a16:creationId xmlns:a16="http://schemas.microsoft.com/office/drawing/2014/main" id="{B07240B9-F070-4C1D-89BA-1651BB7AA87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16200000">
                            <a:off x="7145889" y="5226835"/>
                            <a:ext cx="164387" cy="252000"/>
                          </a:xfrm>
                          <a:prstGeom prst="flowChartOnlineStorage">
                            <a:avLst/>
                          </a:pr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08" name="Group 107">
                            <a:extLst>
                              <a:ext uri="{FF2B5EF4-FFF2-40B4-BE49-F238E27FC236}">
                                <a16:creationId xmlns:a16="http://schemas.microsoft.com/office/drawing/2014/main" id="{3B71C81A-6711-4FF7-B1E7-F9332E0FA3F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349780" y="2927651"/>
                            <a:ext cx="1463917" cy="2435459"/>
                            <a:chOff x="6349780" y="2927651"/>
                            <a:chExt cx="1463917" cy="2435459"/>
                          </a:xfrm>
                        </p:grpSpPr>
                        <p:sp>
                          <p:nvSpPr>
                            <p:cNvPr id="110" name="Flowchart: Delay 109">
                              <a:extLst>
                                <a:ext uri="{FF2B5EF4-FFF2-40B4-BE49-F238E27FC236}">
                                  <a16:creationId xmlns:a16="http://schemas.microsoft.com/office/drawing/2014/main" id="{FE75CEF2-356D-45BA-85E4-6B7AF61CF2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6820927" y="5108791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1" name="Flowchart: Delay 110">
                              <a:extLst>
                                <a:ext uri="{FF2B5EF4-FFF2-40B4-BE49-F238E27FC236}">
                                  <a16:creationId xmlns:a16="http://schemas.microsoft.com/office/drawing/2014/main" id="{4B1151E4-CBBD-469B-9B10-C5DAA5BFBB7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5400000">
                              <a:off x="7108509" y="5120110"/>
                              <a:ext cx="252000" cy="234000"/>
                            </a:xfrm>
                            <a:prstGeom prst="flowChartDelay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 dirty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2" name="Group 111">
                              <a:extLst>
                                <a:ext uri="{FF2B5EF4-FFF2-40B4-BE49-F238E27FC236}">
                                  <a16:creationId xmlns:a16="http://schemas.microsoft.com/office/drawing/2014/main" id="{71996E61-E502-4D6C-9E5F-73431E1C8D54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431651" y="2927651"/>
                              <a:ext cx="1302282" cy="2290737"/>
                              <a:chOff x="6431651" y="2927651"/>
                              <a:chExt cx="1302282" cy="2290737"/>
                            </a:xfrm>
                          </p:grpSpPr>
                          <p:sp>
                            <p:nvSpPr>
                              <p:cNvPr id="115" name="Rectangle: Rounded Corners 114">
                                <a:extLst>
                                  <a:ext uri="{FF2B5EF4-FFF2-40B4-BE49-F238E27FC236}">
                                    <a16:creationId xmlns:a16="http://schemas.microsoft.com/office/drawing/2014/main" id="{E3617B9F-0305-4ADE-8BE3-7BF7B9A80769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1315576" flipH="1">
                                <a:off x="7590095" y="3123672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sp>
                            <p:nvSpPr>
                              <p:cNvPr id="116" name="Rectangle: Rounded Corners 115">
                                <a:extLst>
                                  <a:ext uri="{FF2B5EF4-FFF2-40B4-BE49-F238E27FC236}">
                                    <a16:creationId xmlns:a16="http://schemas.microsoft.com/office/drawing/2014/main" id="{3BE77518-6DC2-42B6-9201-CA0F87F3202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 rot="284424">
                                <a:off x="6431651" y="3118627"/>
                                <a:ext cx="143838" cy="1002870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17" name="Group 116">
                                <a:extLst>
                                  <a:ext uri="{FF2B5EF4-FFF2-40B4-BE49-F238E27FC236}">
                                    <a16:creationId xmlns:a16="http://schemas.microsoft.com/office/drawing/2014/main" id="{86A2AEAF-2162-4578-A18C-9EB6C101960B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22029" y="2927651"/>
                                <a:ext cx="720000" cy="2290737"/>
                                <a:chOff x="6722029" y="2927651"/>
                                <a:chExt cx="720000" cy="2290737"/>
                              </a:xfrm>
                            </p:grpSpPr>
                            <p:grpSp>
                              <p:nvGrpSpPr>
                                <p:cNvPr id="118" name="Group 117">
                                  <a:extLst>
                                    <a:ext uri="{FF2B5EF4-FFF2-40B4-BE49-F238E27FC236}">
                                      <a16:creationId xmlns:a16="http://schemas.microsoft.com/office/drawing/2014/main" id="{528ED4DA-936A-49A5-B614-B79E91134813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6784217" y="3968599"/>
                                  <a:ext cx="605983" cy="1249789"/>
                                  <a:chOff x="6784217" y="3968599"/>
                                  <a:chExt cx="605983" cy="1249789"/>
                                </a:xfrm>
                              </p:grpSpPr>
                              <p:sp>
                                <p:nvSpPr>
                                  <p:cNvPr id="120" name="Rectangle: Rounded Corners 119">
                                    <a:extLst>
                                      <a:ext uri="{FF2B5EF4-FFF2-40B4-BE49-F238E27FC236}">
                                        <a16:creationId xmlns:a16="http://schemas.microsoft.com/office/drawing/2014/main" id="{BAC646DF-D205-4B43-84D9-1EF2298DA03C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243">
                                    <a:off x="7138200" y="3978587"/>
                                    <a:ext cx="252000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21" name="Rectangle: Rounded Corners 120">
                                    <a:extLst>
                                      <a:ext uri="{FF2B5EF4-FFF2-40B4-BE49-F238E27FC236}">
                                        <a16:creationId xmlns:a16="http://schemas.microsoft.com/office/drawing/2014/main" id="{1A3738CD-D982-481E-AA5F-25B97DC1350F}"/>
                                      </a:ext>
                                    </a:extLst>
                                  </p:cNvPr>
                                  <p:cNvSpPr/>
                                  <p:nvPr/>
                                </p:nvSpPr>
                                <p:spPr>
                                  <a:xfrm rot="21347668">
                                    <a:off x="6784217" y="3968599"/>
                                    <a:ext cx="251294" cy="1239801"/>
                                  </a:xfrm>
                                  <a:prstGeom prst="roundRect">
                                    <a:avLst/>
                                  </a:pr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marL="0" marR="0" lvl="0" indent="0" algn="ctr" defTabSz="914400" rtl="0" eaLnBrk="1" fontAlgn="auto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ts val="0"/>
                                      </a:spcBef>
                                      <a:spcAft>
                                        <a:spcPts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  <a:defRPr/>
                                    </a:pPr>
                                    <a:endParaRPr kumimoji="0" lang="en-GB" sz="1800" b="0" i="0" u="none" strike="noStrike" kern="1200" cap="none" spc="0" normalizeH="0" baseline="0" noProof="0" dirty="0">
                                      <a:ln>
                                        <a:noFill/>
                                      </a:ln>
                                      <a:solidFill>
                                        <a:prstClr val="white"/>
                                      </a:solidFill>
                                      <a:effectLst/>
                                      <a:uLnTx/>
                                      <a:uFillTx/>
                                      <a:latin typeface="Calibri" panose="020F0502020204030204"/>
                                      <a:ea typeface="+mn-ea"/>
                                      <a:cs typeface="+mn-cs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119" name="Rectangle: Rounded Corners 118">
                                  <a:extLst>
                                    <a:ext uri="{FF2B5EF4-FFF2-40B4-BE49-F238E27FC236}">
                                      <a16:creationId xmlns:a16="http://schemas.microsoft.com/office/drawing/2014/main" id="{521E2896-E06F-4012-BEFC-2F301C05410B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>
                                  <a:off x="6722029" y="2927651"/>
                                  <a:ext cx="720000" cy="1002869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  <a:ln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</p:grpSp>
                        <p:sp>
                          <p:nvSpPr>
                            <p:cNvPr id="113" name="Flowchart: Connector 112">
                              <a:extLst>
                                <a:ext uri="{FF2B5EF4-FFF2-40B4-BE49-F238E27FC236}">
                                  <a16:creationId xmlns:a16="http://schemas.microsoft.com/office/drawing/2014/main" id="{7A0168C0-CF3E-49E0-A4BD-A8E29D87F23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349780" y="4005173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4" name="Flowchart: Connector 113">
                              <a:extLst>
                                <a:ext uri="{FF2B5EF4-FFF2-40B4-BE49-F238E27FC236}">
                                  <a16:creationId xmlns:a16="http://schemas.microsoft.com/office/drawing/2014/main" id="{8B442BDA-6A8B-4E94-BD60-8E5218D3395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7608214" y="3996989"/>
                              <a:ext cx="205483" cy="221168"/>
                            </a:xfrm>
                            <a:prstGeom prst="flowChartConnector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09" name="Flowchart: Delay 108">
                            <a:extLst>
                              <a:ext uri="{FF2B5EF4-FFF2-40B4-BE49-F238E27FC236}">
                                <a16:creationId xmlns:a16="http://schemas.microsoft.com/office/drawing/2014/main" id="{C4BBB4F2-D4E3-4CB1-8167-921761A24C9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950667" y="2766674"/>
                            <a:ext cx="246580" cy="261828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1" name="Rectangle: Top Corners One Rounded and One Snipped 100">
                          <a:extLst>
                            <a:ext uri="{FF2B5EF4-FFF2-40B4-BE49-F238E27FC236}">
                              <a16:creationId xmlns:a16="http://schemas.microsoft.com/office/drawing/2014/main" id="{BE7E6D7C-9D69-4213-95EA-CF7C4431A8A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470790" y="2925505"/>
                          <a:ext cx="482885" cy="339047"/>
                        </a:xfrm>
                        <a:prstGeom prst="snipRoundRect">
                          <a:avLst/>
                        </a:prstGeom>
                        <a:solidFill>
                          <a:schemeClr val="accent1">
                            <a:lumMod val="50000"/>
                          </a:schemeClr>
                        </a:solidFill>
                        <a:ln>
                          <a:solidFill>
                            <a:schemeClr val="accent1">
                              <a:lumMod val="50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98" name="Flowchart: Connector 97">
                        <a:extLst>
                          <a:ext uri="{FF2B5EF4-FFF2-40B4-BE49-F238E27FC236}">
                            <a16:creationId xmlns:a16="http://schemas.microsoft.com/office/drawing/2014/main" id="{C86B6DBE-B770-4447-91B7-F4ED6DAECAC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951684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  <p:sp>
                    <p:nvSpPr>
                      <p:cNvPr id="99" name="Flowchart: Connector 98">
                        <a:extLst>
                          <a:ext uri="{FF2B5EF4-FFF2-40B4-BE49-F238E27FC236}">
                            <a16:creationId xmlns:a16="http://schemas.microsoft.com/office/drawing/2014/main" id="{56DED441-3EBE-4161-8EE3-037480DC998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7148726" y="2166257"/>
                        <a:ext cx="72000" cy="72000"/>
                      </a:xfrm>
                      <a:prstGeom prst="flowChartConnector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4" name="Rectangle: Top Corners One Rounded and One Snipped 93">
                    <a:extLst>
                      <a:ext uri="{FF2B5EF4-FFF2-40B4-BE49-F238E27FC236}">
                        <a16:creationId xmlns:a16="http://schemas.microsoft.com/office/drawing/2014/main" id="{2DC0BB11-9995-45E7-B13D-1175FA3D4869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1" name="Rectangle 90">
                  <a:extLst>
                    <a:ext uri="{FF2B5EF4-FFF2-40B4-BE49-F238E27FC236}">
                      <a16:creationId xmlns:a16="http://schemas.microsoft.com/office/drawing/2014/main" id="{89F93B79-D5E6-4B78-BEA7-1A07BC332137}"/>
                    </a:ext>
                  </a:extLst>
                </p:cNvPr>
                <p:cNvSpPr/>
                <p:nvPr/>
              </p:nvSpPr>
              <p:spPr>
                <a:xfrm>
                  <a:off x="6009994" y="2966555"/>
                  <a:ext cx="138931" cy="77833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Flowchart: Delay 91">
                  <a:extLst>
                    <a:ext uri="{FF2B5EF4-FFF2-40B4-BE49-F238E27FC236}">
                      <a16:creationId xmlns:a16="http://schemas.microsoft.com/office/drawing/2014/main" id="{AA4865CF-EDC5-461C-B2AE-695B963497D3}"/>
                    </a:ext>
                  </a:extLst>
                </p:cNvPr>
                <p:cNvSpPr/>
                <p:nvPr/>
              </p:nvSpPr>
              <p:spPr>
                <a:xfrm rot="5400000">
                  <a:off x="5993670" y="2876220"/>
                  <a:ext cx="184536" cy="253694"/>
                </a:xfrm>
                <a:prstGeom prst="flowChartDelay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4" name="Rectangle: Rounded Corners 83">
                <a:extLst>
                  <a:ext uri="{FF2B5EF4-FFF2-40B4-BE49-F238E27FC236}">
                    <a16:creationId xmlns:a16="http://schemas.microsoft.com/office/drawing/2014/main" id="{C9EDC87B-59EB-400A-8A6E-F4E9E306B179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BF22E295-BFBC-43B6-900B-1DF3C918000C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99B868B-1BEA-4F69-B6C1-EF81D4A62F31}"/>
                </a:ext>
              </a:extLst>
            </p:cNvPr>
            <p:cNvGrpSpPr/>
            <p:nvPr/>
          </p:nvGrpSpPr>
          <p:grpSpPr>
            <a:xfrm>
              <a:off x="8741220" y="1574972"/>
              <a:ext cx="1327070" cy="3214020"/>
              <a:chOff x="5384259" y="1773534"/>
              <a:chExt cx="1423482" cy="3108915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92147EC-1B59-49C4-9074-74D797B40EC3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5384259" y="1773534"/>
                <a:chExt cx="1423482" cy="3108915"/>
              </a:xfrm>
            </p:grpSpPr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D9076C6F-6E4A-4F42-BF9F-AA2CE00A1AD3}"/>
                    </a:ext>
                  </a:extLst>
                </p:cNvPr>
                <p:cNvSpPr/>
                <p:nvPr/>
              </p:nvSpPr>
              <p:spPr>
                <a:xfrm rot="368451" flipH="1">
                  <a:off x="6131779" y="3542654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998F364B-388C-4E2E-9498-8CF41BECB30B}"/>
                    </a:ext>
                  </a:extLst>
                </p:cNvPr>
                <p:cNvSpPr/>
                <p:nvPr/>
              </p:nvSpPr>
              <p:spPr>
                <a:xfrm rot="21231549">
                  <a:off x="5745185" y="3543142"/>
                  <a:ext cx="318107" cy="780671"/>
                </a:xfrm>
                <a:prstGeom prst="ellipse">
                  <a:avLst/>
                </a:prstGeom>
                <a:solidFill>
                  <a:schemeClr val="tx1">
                    <a:lumMod val="85000"/>
                    <a:lumOff val="15000"/>
                  </a:schemeClr>
                </a:solidFill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grpSp>
              <p:nvGrpSpPr>
                <p:cNvPr id="128" name="Group 127">
                  <a:extLst>
                    <a:ext uri="{FF2B5EF4-FFF2-40B4-BE49-F238E27FC236}">
                      <a16:creationId xmlns:a16="http://schemas.microsoft.com/office/drawing/2014/main" id="{AB401351-6DAB-4F69-A9C3-A4DB5DEA053C}"/>
                    </a:ext>
                  </a:extLst>
                </p:cNvPr>
                <p:cNvGrpSpPr/>
                <p:nvPr/>
              </p:nvGrpSpPr>
              <p:grpSpPr>
                <a:xfrm>
                  <a:off x="5384259" y="1773534"/>
                  <a:ext cx="1423482" cy="3108915"/>
                  <a:chOff x="4409127" y="1076312"/>
                  <a:chExt cx="1469124" cy="4154190"/>
                </a:xfrm>
              </p:grpSpPr>
              <p:grpSp>
                <p:nvGrpSpPr>
                  <p:cNvPr id="130" name="Group 129">
                    <a:extLst>
                      <a:ext uri="{FF2B5EF4-FFF2-40B4-BE49-F238E27FC236}">
                        <a16:creationId xmlns:a16="http://schemas.microsoft.com/office/drawing/2014/main" id="{28958FA3-E6FE-4B56-8171-5A6CEAC0CB6D}"/>
                      </a:ext>
                    </a:extLst>
                  </p:cNvPr>
                  <p:cNvGrpSpPr/>
                  <p:nvPr/>
                </p:nvGrpSpPr>
                <p:grpSpPr>
                  <a:xfrm>
                    <a:off x="4409127" y="1076312"/>
                    <a:ext cx="1469124" cy="4154190"/>
                    <a:chOff x="3339452" y="1351905"/>
                    <a:chExt cx="1469124" cy="4154190"/>
                  </a:xfrm>
                </p:grpSpPr>
                <p:sp>
                  <p:nvSpPr>
                    <p:cNvPr id="132" name="Rectangle: Rounded Corners 131">
                      <a:extLst>
                        <a:ext uri="{FF2B5EF4-FFF2-40B4-BE49-F238E27FC236}">
                          <a16:creationId xmlns:a16="http://schemas.microsoft.com/office/drawing/2014/main" id="{CB441CD8-633B-4276-8CE3-0B5C5E20A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27228" y="3911376"/>
                      <a:ext cx="683117" cy="263319"/>
                    </a:xfrm>
                    <a:prstGeom prst="roundRect">
                      <a:avLst/>
                    </a:prstGeom>
                    <a:solidFill>
                      <a:schemeClr val="tx1">
                        <a:lumMod val="85000"/>
                        <a:lumOff val="15000"/>
                      </a:schemeClr>
                    </a:solidFill>
                    <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34" name="Group 133">
                      <a:extLst>
                        <a:ext uri="{FF2B5EF4-FFF2-40B4-BE49-F238E27FC236}">
                          <a16:creationId xmlns:a16="http://schemas.microsoft.com/office/drawing/2014/main" id="{1AFDFBB3-27B5-4E05-8E12-7CCC0E82A6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3339452" y="1351905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7" name="Group 136">
                        <a:extLst>
                          <a:ext uri="{FF2B5EF4-FFF2-40B4-BE49-F238E27FC236}">
                            <a16:creationId xmlns:a16="http://schemas.microsoft.com/office/drawing/2014/main" id="{107D72B9-F625-4273-AE32-FBF20F006C24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Connector 4">
                          <a:extLst>
                            <a:ext uri="{FF2B5EF4-FFF2-40B4-BE49-F238E27FC236}">
                              <a16:creationId xmlns:a16="http://schemas.microsoft.com/office/drawing/2014/main" id="{FC5508AB-1317-4C3F-B674-0AB48C73793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Oval 140">
                          <a:extLst>
                            <a:ext uri="{FF2B5EF4-FFF2-40B4-BE49-F238E27FC236}">
                              <a16:creationId xmlns:a16="http://schemas.microsoft.com/office/drawing/2014/main" id="{428F4BA1-8F8A-496F-B00D-A47E35BEA05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01A42A10-48C6-4AEB-A7D6-66154DF65E0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Flowchart: Stored Data 142">
                          <a:extLst>
                            <a:ext uri="{FF2B5EF4-FFF2-40B4-BE49-F238E27FC236}">
                              <a16:creationId xmlns:a16="http://schemas.microsoft.com/office/drawing/2014/main" id="{FD1A76C7-6271-4954-A5FE-3B9549ACEE3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D35B8B69-36DE-42A7-BA4C-B19642094D6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5" name="Group 144">
                          <a:extLst>
                            <a:ext uri="{FF2B5EF4-FFF2-40B4-BE49-F238E27FC236}">
                              <a16:creationId xmlns:a16="http://schemas.microsoft.com/office/drawing/2014/main" id="{61A44DB4-8FAF-4492-AC9A-0C357DD368D6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7" name="Flowchart: Delay 146">
                            <a:extLst>
                              <a:ext uri="{FF2B5EF4-FFF2-40B4-BE49-F238E27FC236}">
                                <a16:creationId xmlns:a16="http://schemas.microsoft.com/office/drawing/2014/main" id="{E5AFB127-280C-42CB-85C2-13E8F466925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CB8C5E5F-94E5-42EB-9725-5B13B24A514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bg2">
                              <a:lumMod val="10000"/>
                            </a:schemeClr>
                          </a:solidFill>
                          <a:ln>
                            <a:solidFill>
                              <a:schemeClr val="bg2">
                                <a:lumMod val="1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49" name="Group 148">
                            <a:extLst>
                              <a:ext uri="{FF2B5EF4-FFF2-40B4-BE49-F238E27FC236}">
                                <a16:creationId xmlns:a16="http://schemas.microsoft.com/office/drawing/2014/main" id="{68D1A935-5B77-41CC-AB69-7A9E8334FA37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2" name="Rectangle: Rounded Corners 151">
                              <a:extLst>
                                <a:ext uri="{FF2B5EF4-FFF2-40B4-BE49-F238E27FC236}">
                                  <a16:creationId xmlns:a16="http://schemas.microsoft.com/office/drawing/2014/main" id="{7D859408-EBD1-45F4-A828-3CDFFBFD1001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7737355-5DDA-4064-A3B0-C8B99BD22DD2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4" name="Group 153">
                              <a:extLst>
                                <a:ext uri="{FF2B5EF4-FFF2-40B4-BE49-F238E27FC236}">
                                  <a16:creationId xmlns:a16="http://schemas.microsoft.com/office/drawing/2014/main" id="{D5D2C256-E24D-40B3-BAE6-5803BD58376B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5" name="Group 154">
                                <a:extLst>
                                  <a:ext uri="{FF2B5EF4-FFF2-40B4-BE49-F238E27FC236}">
                                    <a16:creationId xmlns:a16="http://schemas.microsoft.com/office/drawing/2014/main" id="{9B1859DC-FB20-4F92-8B66-86E426409AE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7" name="Rectangle: Rounded Corners 156">
                                  <a:extLst>
                                    <a:ext uri="{FF2B5EF4-FFF2-40B4-BE49-F238E27FC236}">
                                      <a16:creationId xmlns:a16="http://schemas.microsoft.com/office/drawing/2014/main" id="{A72E5E04-EA50-411F-855B-E54B8C64DE11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F7F90199-E113-46F2-AD0D-44A7C69F9847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6" name="Rectangle: Rounded Corners 155">
                                <a:extLst>
                                  <a:ext uri="{FF2B5EF4-FFF2-40B4-BE49-F238E27FC236}">
                                    <a16:creationId xmlns:a16="http://schemas.microsoft.com/office/drawing/2014/main" id="{A3437FA5-EBA7-4DB7-9D6C-9E79AFD0A68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0" name="Flowchart: Connector 149">
                            <a:extLst>
                              <a:ext uri="{FF2B5EF4-FFF2-40B4-BE49-F238E27FC236}">
                                <a16:creationId xmlns:a16="http://schemas.microsoft.com/office/drawing/2014/main" id="{27011029-B88B-4E76-85BD-54190CFF750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39FA8050-EBD1-4BBE-88CD-9707A988FF2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39" name="Flowchart: Delay 138">
                          <a:extLst>
                            <a:ext uri="{FF2B5EF4-FFF2-40B4-BE49-F238E27FC236}">
                              <a16:creationId xmlns:a16="http://schemas.microsoft.com/office/drawing/2014/main" id="{B0724E75-7B82-4ED1-A2A6-D1BE05E762E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8" name="Rectangle: Top Corners One Rounded and One Snipped 137">
                        <a:extLst>
                          <a:ext uri="{FF2B5EF4-FFF2-40B4-BE49-F238E27FC236}">
                            <a16:creationId xmlns:a16="http://schemas.microsoft.com/office/drawing/2014/main" id="{1A07641F-F367-4EE1-954B-0CA2A98B3F2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131" name="Rectangle: Top Corners One Rounded and One Snipped 130">
                    <a:extLst>
                      <a:ext uri="{FF2B5EF4-FFF2-40B4-BE49-F238E27FC236}">
                        <a16:creationId xmlns:a16="http://schemas.microsoft.com/office/drawing/2014/main" id="{3852777B-C850-453A-83E3-D078FD1D8782}"/>
                      </a:ext>
                    </a:extLst>
                  </p:cNvPr>
                  <p:cNvSpPr/>
                  <p:nvPr/>
                </p:nvSpPr>
                <p:spPr>
                  <a:xfrm flipH="1">
                    <a:off x="5264918" y="2716754"/>
                    <a:ext cx="482885" cy="339046"/>
                  </a:xfrm>
                  <a:prstGeom prst="snipRoundRect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solidFill>
                      <a:schemeClr val="accent1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24" name="Rectangle: Rounded Corners 123">
                <a:extLst>
                  <a:ext uri="{FF2B5EF4-FFF2-40B4-BE49-F238E27FC236}">
                    <a16:creationId xmlns:a16="http://schemas.microsoft.com/office/drawing/2014/main" id="{6D0B2B2F-01FE-4E1E-AAF8-7449D8486B23}"/>
                  </a:ext>
                </a:extLst>
              </p:cNvPr>
              <p:cNvSpPr/>
              <p:nvPr/>
            </p:nvSpPr>
            <p:spPr>
              <a:xfrm rot="488003">
                <a:off x="5454084" y="3031596"/>
                <a:ext cx="241107" cy="744035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5" name="Rectangle: Rounded Corners 124">
                <a:extLst>
                  <a:ext uri="{FF2B5EF4-FFF2-40B4-BE49-F238E27FC236}">
                    <a16:creationId xmlns:a16="http://schemas.microsoft.com/office/drawing/2014/main" id="{BFEB7C0C-71F8-47C3-8B7E-843215BFA0DB}"/>
                  </a:ext>
                </a:extLst>
              </p:cNvPr>
              <p:cNvSpPr/>
              <p:nvPr/>
            </p:nvSpPr>
            <p:spPr>
              <a:xfrm rot="21111997" flipH="1">
                <a:off x="6498723" y="3017842"/>
                <a:ext cx="240314" cy="747221"/>
              </a:xfrm>
              <a:prstGeom prst="roundRect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4" name="Flowchart: Delay 163">
              <a:extLst>
                <a:ext uri="{FF2B5EF4-FFF2-40B4-BE49-F238E27FC236}">
                  <a16:creationId xmlns:a16="http://schemas.microsoft.com/office/drawing/2014/main" id="{BEA33B8A-3CE6-444F-A2EE-F1898E6857BB}"/>
                </a:ext>
              </a:extLst>
            </p:cNvPr>
            <p:cNvSpPr/>
            <p:nvPr/>
          </p:nvSpPr>
          <p:spPr>
            <a:xfrm rot="16200000">
              <a:off x="8750455" y="1620578"/>
              <a:ext cx="1322177" cy="1268125"/>
            </a:xfrm>
            <a:prstGeom prst="flowChartDelay">
              <a:avLst/>
            </a:prstGeom>
            <a:solidFill>
              <a:srgbClr val="DBAB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2E63A1FE-F6CA-4BD6-93FA-276B0C3FE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pic>
        <p:nvPicPr>
          <p:cNvPr id="159" name="Picture 4" descr="Image result for leith academy logo">
            <a:extLst>
              <a:ext uri="{FF2B5EF4-FFF2-40B4-BE49-F238E27FC236}">
                <a16:creationId xmlns:a16="http://schemas.microsoft.com/office/drawing/2014/main" id="{9EF537D4-AD6B-46BB-AA87-E7B4675EC6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660" y="2999553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1" name="TextBox 160">
            <a:extLst>
              <a:ext uri="{FF2B5EF4-FFF2-40B4-BE49-F238E27FC236}">
                <a16:creationId xmlns:a16="http://schemas.microsoft.com/office/drawing/2014/main" id="{A20E9FFB-7B52-45E7-B9BD-F28579DCC5E0}"/>
              </a:ext>
            </a:extLst>
          </p:cNvPr>
          <p:cNvSpPr txBox="1"/>
          <p:nvPr/>
        </p:nvSpPr>
        <p:spPr>
          <a:xfrm>
            <a:off x="1294901" y="4879984"/>
            <a:ext cx="41625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a range of Highers and 1 Advanced Higher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18190873-8285-4A69-A8AA-AB005514BE04}"/>
              </a:ext>
            </a:extLst>
          </p:cNvPr>
          <p:cNvSpPr txBox="1"/>
          <p:nvPr/>
        </p:nvSpPr>
        <p:spPr>
          <a:xfrm>
            <a:off x="7226098" y="4894716"/>
            <a:ext cx="36143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Cyber Security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 – work and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uni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04566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36728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College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7975"/>
            <a:ext cx="10388009" cy="4351338"/>
          </a:xfrm>
        </p:spPr>
        <p:txBody>
          <a:bodyPr>
            <a:normAutofit/>
          </a:bodyPr>
          <a:lstStyle/>
          <a:p>
            <a:r>
              <a:rPr lang="en-GB" sz="2400" dirty="0">
                <a:latin typeface="Arial Narrow" panose="020B0606020202030204" pitchFamily="34" charset="0"/>
              </a:rPr>
              <a:t>Focus on a specific area of interest (you can only apply for 1 full-time college course)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Progression through different levels e.g., Level 5 – NC (Level 6) – HNC (Level 7)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Full-time courses tend to be 3/4 days a week, allowing flexibility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A lot of the subjects are considered to be ‘vocational’ and can lead into employment or apprenticeships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help students transition from school </a:t>
            </a:r>
          </a:p>
          <a:p>
            <a:r>
              <a:rPr lang="en-GB" sz="2400" dirty="0">
                <a:latin typeface="Arial Narrow" panose="020B0606020202030204" pitchFamily="34" charset="0"/>
              </a:rPr>
              <a:t>Can be a stepping stone to Higher Education (HNC/D)</a:t>
            </a: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11266" name="Picture 2" descr="Image result for edinburgh college">
            <a:extLst>
              <a:ext uri="{FF2B5EF4-FFF2-40B4-BE49-F238E27FC236}">
                <a16:creationId xmlns:a16="http://schemas.microsoft.com/office/drawing/2014/main" id="{5F471F8E-FE41-4B81-9EA7-F88F81898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953" y="3753644"/>
            <a:ext cx="2803451" cy="132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431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6534943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1019295" y="1552721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4043154" y="1552721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7067013" y="1552721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AA7B0367-62AD-492E-984B-4023B95369A9}"/>
              </a:ext>
            </a:extLst>
          </p:cNvPr>
          <p:cNvGrpSpPr/>
          <p:nvPr/>
        </p:nvGrpSpPr>
        <p:grpSpPr>
          <a:xfrm>
            <a:off x="10090873" y="1552721"/>
            <a:ext cx="1327070" cy="3214020"/>
            <a:chOff x="5384259" y="1773534"/>
            <a:chExt cx="1423482" cy="3108915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048901FC-2003-4CE3-99A7-37626FB9626F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61906F98-170F-47F3-8214-8170EDF26429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ABC5738C-7809-4EC7-B339-B42D5335C1B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id="{D76EA143-A4AA-48F1-8ABA-19FE57EF7F19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id="{48CE8D60-415A-4BE3-9A8B-0CBF6DF41B31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33" name="Rectangle: Rounded Corners 132">
                    <a:extLst>
                      <a:ext uri="{FF2B5EF4-FFF2-40B4-BE49-F238E27FC236}">
                        <a16:creationId xmlns:a16="http://schemas.microsoft.com/office/drawing/2014/main" id="{C9CEF4A3-599A-4745-BABA-2E88D6918AFC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34" name="Group 133">
                    <a:extLst>
                      <a:ext uri="{FF2B5EF4-FFF2-40B4-BE49-F238E27FC236}">
                        <a16:creationId xmlns:a16="http://schemas.microsoft.com/office/drawing/2014/main" id="{11F324A4-3E39-4A55-850E-A0020F34B096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35" name="Group 134">
                      <a:extLst>
                        <a:ext uri="{FF2B5EF4-FFF2-40B4-BE49-F238E27FC236}">
                          <a16:creationId xmlns:a16="http://schemas.microsoft.com/office/drawing/2014/main" id="{16E74A7A-ED7D-4899-B634-B88EF86ACD6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38" name="Group 137">
                        <a:extLst>
                          <a:ext uri="{FF2B5EF4-FFF2-40B4-BE49-F238E27FC236}">
                            <a16:creationId xmlns:a16="http://schemas.microsoft.com/office/drawing/2014/main" id="{051F77D3-7AAB-47C5-B9A4-BD03853B418D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40" name="Flowchart: Delay 139">
                          <a:extLst>
                            <a:ext uri="{FF2B5EF4-FFF2-40B4-BE49-F238E27FC236}">
                              <a16:creationId xmlns:a16="http://schemas.microsoft.com/office/drawing/2014/main" id="{21EFDDF4-1B55-4130-A579-6E732BEC5AF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1" name="Flowchart: Connector 4">
                          <a:extLst>
                            <a:ext uri="{FF2B5EF4-FFF2-40B4-BE49-F238E27FC236}">
                              <a16:creationId xmlns:a16="http://schemas.microsoft.com/office/drawing/2014/main" id="{D0346342-D428-4143-A278-4735EDFA0295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2" name="Oval 141">
                          <a:extLst>
                            <a:ext uri="{FF2B5EF4-FFF2-40B4-BE49-F238E27FC236}">
                              <a16:creationId xmlns:a16="http://schemas.microsoft.com/office/drawing/2014/main" id="{1410D9B6-5C9C-4E5B-B26C-6470AD6432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3" name="Oval 142">
                          <a:extLst>
                            <a:ext uri="{FF2B5EF4-FFF2-40B4-BE49-F238E27FC236}">
                              <a16:creationId xmlns:a16="http://schemas.microsoft.com/office/drawing/2014/main" id="{F63B26EF-E604-4FD1-A787-05EE72F359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4" name="Flowchart: Stored Data 143">
                          <a:extLst>
                            <a:ext uri="{FF2B5EF4-FFF2-40B4-BE49-F238E27FC236}">
                              <a16:creationId xmlns:a16="http://schemas.microsoft.com/office/drawing/2014/main" id="{5A3D7634-ED09-45E2-A51D-6E4A91463A7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45" name="Flowchart: Stored Data 144">
                          <a:extLst>
                            <a:ext uri="{FF2B5EF4-FFF2-40B4-BE49-F238E27FC236}">
                              <a16:creationId xmlns:a16="http://schemas.microsoft.com/office/drawing/2014/main" id="{0E288603-3321-491F-9893-2BF6E139F56B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46" name="Group 145">
                          <a:extLst>
                            <a:ext uri="{FF2B5EF4-FFF2-40B4-BE49-F238E27FC236}">
                              <a16:creationId xmlns:a16="http://schemas.microsoft.com/office/drawing/2014/main" id="{B2E5B098-BA86-48B8-861A-5DC0D04736E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48" name="Flowchart: Delay 147">
                            <a:extLst>
                              <a:ext uri="{FF2B5EF4-FFF2-40B4-BE49-F238E27FC236}">
                                <a16:creationId xmlns:a16="http://schemas.microsoft.com/office/drawing/2014/main" id="{BDD6503E-5B3D-4E13-ACFD-A2F388E3EAF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49" name="Flowchart: Delay 148">
                            <a:extLst>
                              <a:ext uri="{FF2B5EF4-FFF2-40B4-BE49-F238E27FC236}">
                                <a16:creationId xmlns:a16="http://schemas.microsoft.com/office/drawing/2014/main" id="{EB8F3756-CDB0-4E75-A5B7-C21EB94B9F0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50" name="Group 149">
                            <a:extLst>
                              <a:ext uri="{FF2B5EF4-FFF2-40B4-BE49-F238E27FC236}">
                                <a16:creationId xmlns:a16="http://schemas.microsoft.com/office/drawing/2014/main" id="{7829CB03-4964-4E16-BDD7-CB2F1FFE96CD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53" name="Rectangle: Rounded Corners 152">
                              <a:extLst>
                                <a:ext uri="{FF2B5EF4-FFF2-40B4-BE49-F238E27FC236}">
                                  <a16:creationId xmlns:a16="http://schemas.microsoft.com/office/drawing/2014/main" id="{D8C56299-D011-47F2-BF94-97AE22BFED40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54" name="Rectangle: Rounded Corners 153">
                              <a:extLst>
                                <a:ext uri="{FF2B5EF4-FFF2-40B4-BE49-F238E27FC236}">
                                  <a16:creationId xmlns:a16="http://schemas.microsoft.com/office/drawing/2014/main" id="{0D4FBCE5-3B39-4567-AC10-8F21819A14D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55" name="Group 154">
                              <a:extLst>
                                <a:ext uri="{FF2B5EF4-FFF2-40B4-BE49-F238E27FC236}">
                                  <a16:creationId xmlns:a16="http://schemas.microsoft.com/office/drawing/2014/main" id="{19A9CA22-4582-468A-ACE4-2161FFCD807A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56" name="Group 155">
                                <a:extLst>
                                  <a:ext uri="{FF2B5EF4-FFF2-40B4-BE49-F238E27FC236}">
                                    <a16:creationId xmlns:a16="http://schemas.microsoft.com/office/drawing/2014/main" id="{25275F43-DC35-48DB-919A-6D1FFF25379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58" name="Rectangle: Rounded Corners 157">
                                  <a:extLst>
                                    <a:ext uri="{FF2B5EF4-FFF2-40B4-BE49-F238E27FC236}">
                                      <a16:creationId xmlns:a16="http://schemas.microsoft.com/office/drawing/2014/main" id="{942B06C8-9A43-4CB7-B391-F83D23634DF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59" name="Rectangle: Rounded Corners 158">
                                  <a:extLst>
                                    <a:ext uri="{FF2B5EF4-FFF2-40B4-BE49-F238E27FC236}">
                                      <a16:creationId xmlns:a16="http://schemas.microsoft.com/office/drawing/2014/main" id="{9E179834-61E5-4FF5-860D-5F332698A0E4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57" name="Rectangle: Rounded Corners 156">
                                <a:extLst>
                                  <a:ext uri="{FF2B5EF4-FFF2-40B4-BE49-F238E27FC236}">
                                    <a16:creationId xmlns:a16="http://schemas.microsoft.com/office/drawing/2014/main" id="{7EFB61D2-1154-456F-82D1-2079E5C80DDA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51" name="Flowchart: Connector 150">
                            <a:extLst>
                              <a:ext uri="{FF2B5EF4-FFF2-40B4-BE49-F238E27FC236}">
                                <a16:creationId xmlns:a16="http://schemas.microsoft.com/office/drawing/2014/main" id="{54C34124-3D4C-425D-9416-77CCA75E01A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52" name="Flowchart: Connector 151">
                            <a:extLst>
                              <a:ext uri="{FF2B5EF4-FFF2-40B4-BE49-F238E27FC236}">
                                <a16:creationId xmlns:a16="http://schemas.microsoft.com/office/drawing/2014/main" id="{EF8049F5-BACA-4552-B473-A3780F3EAC0B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47" name="Flowchart: Delay 146">
                          <a:extLst>
                            <a:ext uri="{FF2B5EF4-FFF2-40B4-BE49-F238E27FC236}">
                              <a16:creationId xmlns:a16="http://schemas.microsoft.com/office/drawing/2014/main" id="{4DD9AA70-9866-4654-AB9D-A4D7045E581E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39" name="Rectangle: Top Corners One Rounded and One Snipped 138">
                        <a:extLst>
                          <a:ext uri="{FF2B5EF4-FFF2-40B4-BE49-F238E27FC236}">
                            <a16:creationId xmlns:a16="http://schemas.microsoft.com/office/drawing/2014/main" id="{23DB5676-BD2A-4CDA-B319-C7368861303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36" name="Flowchart: Connector 135">
                      <a:extLst>
                        <a:ext uri="{FF2B5EF4-FFF2-40B4-BE49-F238E27FC236}">
                          <a16:creationId xmlns:a16="http://schemas.microsoft.com/office/drawing/2014/main" id="{DB60EEC3-63F3-4BAC-97F8-EC605B4114F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37" name="Flowchart: Connector 136">
                      <a:extLst>
                        <a:ext uri="{FF2B5EF4-FFF2-40B4-BE49-F238E27FC236}">
                          <a16:creationId xmlns:a16="http://schemas.microsoft.com/office/drawing/2014/main" id="{A4171F14-341D-49BE-B4BC-4F8D4F91C65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32" name="Rectangle: Top Corners One Rounded and One Snipped 131">
                  <a:extLst>
                    <a:ext uri="{FF2B5EF4-FFF2-40B4-BE49-F238E27FC236}">
                      <a16:creationId xmlns:a16="http://schemas.microsoft.com/office/drawing/2014/main" id="{30CF96A3-B4E9-4C2C-89CA-FA2542B1C367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0" name="Flowchart: Delay 129">
                <a:extLst>
                  <a:ext uri="{FF2B5EF4-FFF2-40B4-BE49-F238E27FC236}">
                    <a16:creationId xmlns:a16="http://schemas.microsoft.com/office/drawing/2014/main" id="{D3E83A89-78C9-490E-A485-6561E7DC1767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4" name="Rectangle: Rounded Corners 123">
              <a:extLst>
                <a:ext uri="{FF2B5EF4-FFF2-40B4-BE49-F238E27FC236}">
                  <a16:creationId xmlns:a16="http://schemas.microsoft.com/office/drawing/2014/main" id="{6CADFC30-1471-4AD4-9884-0488ACD9924B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5" name="Rectangle: Rounded Corners 124">
              <a:extLst>
                <a:ext uri="{FF2B5EF4-FFF2-40B4-BE49-F238E27FC236}">
                  <a16:creationId xmlns:a16="http://schemas.microsoft.com/office/drawing/2014/main" id="{FDD1F350-643E-46F1-8748-6F2341C2A231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940" y="2999595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215888" y="4861035"/>
            <a:ext cx="29721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4s and National 5s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3537444" y="4861035"/>
            <a:ext cx="2398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an NC Level 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course 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6878701" y="4861176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81A6E37-B11A-41AC-9A6E-45E6F5EECDD5}"/>
              </a:ext>
            </a:extLst>
          </p:cNvPr>
          <p:cNvSpPr txBox="1"/>
          <p:nvPr/>
        </p:nvSpPr>
        <p:spPr>
          <a:xfrm>
            <a:off x="9959472" y="4897542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university 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E0FD84B-03E8-47F6-A9CD-20E4E447E34B}"/>
              </a:ext>
            </a:extLst>
          </p:cNvPr>
          <p:cNvGrpSpPr/>
          <p:nvPr/>
        </p:nvGrpSpPr>
        <p:grpSpPr>
          <a:xfrm>
            <a:off x="10228838" y="1113744"/>
            <a:ext cx="1496542" cy="826362"/>
            <a:chOff x="9589563" y="1604752"/>
            <a:chExt cx="1496542" cy="826362"/>
          </a:xfrm>
        </p:grpSpPr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F0E254B2-B011-48DD-B49D-85BE1262449C}"/>
                </a:ext>
              </a:extLst>
            </p:cNvPr>
            <p:cNvSpPr/>
            <p:nvPr/>
          </p:nvSpPr>
          <p:spPr>
            <a:xfrm rot="1041778">
              <a:off x="9854513" y="1854000"/>
              <a:ext cx="967585" cy="348952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68" name="Content Placeholder 54" descr="Graduation cap with solid fill">
              <a:extLst>
                <a:ext uri="{FF2B5EF4-FFF2-40B4-BE49-F238E27FC236}">
                  <a16:creationId xmlns:a16="http://schemas.microsoft.com/office/drawing/2014/main" id="{D706E945-44E7-4748-B466-9C87AD325260}"/>
                </a:ext>
              </a:extLst>
            </p:cNvPr>
            <p:cNvGrpSpPr/>
            <p:nvPr/>
          </p:nvGrpSpPr>
          <p:grpSpPr>
            <a:xfrm rot="871822">
              <a:off x="9589563" y="1604752"/>
              <a:ext cx="1496542" cy="826362"/>
              <a:chOff x="9589886" y="1604793"/>
              <a:chExt cx="1496542" cy="826362"/>
            </a:xfrm>
          </p:grpSpPr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BA5C2D6A-438B-47C7-866C-CE0954D43387}"/>
                  </a:ext>
                </a:extLst>
              </p:cNvPr>
              <p:cNvSpPr/>
              <p:nvPr/>
            </p:nvSpPr>
            <p:spPr>
              <a:xfrm>
                <a:off x="9847671" y="2041574"/>
                <a:ext cx="961082" cy="389581"/>
              </a:xfrm>
              <a:custGeom>
                <a:avLst/>
                <a:gdLst>
                  <a:gd name="connsiteX0" fmla="*/ 0 w 961082"/>
                  <a:gd name="connsiteY0" fmla="*/ 0 h 389581"/>
                  <a:gd name="connsiteX1" fmla="*/ 0 w 961082"/>
                  <a:gd name="connsiteY1" fmla="*/ 200798 h 389581"/>
                  <a:gd name="connsiteX2" fmla="*/ 480541 w 961082"/>
                  <a:gd name="connsiteY2" fmla="*/ 389582 h 389581"/>
                  <a:gd name="connsiteX3" fmla="*/ 961083 w 961082"/>
                  <a:gd name="connsiteY3" fmla="*/ 200798 h 389581"/>
                  <a:gd name="connsiteX4" fmla="*/ 961083 w 961082"/>
                  <a:gd name="connsiteY4" fmla="*/ 0 h 389581"/>
                  <a:gd name="connsiteX5" fmla="*/ 480541 w 961082"/>
                  <a:gd name="connsiteY5" fmla="*/ 169906 h 389581"/>
                  <a:gd name="connsiteX6" fmla="*/ 0 w 961082"/>
                  <a:gd name="connsiteY6" fmla="*/ 0 h 38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61082" h="389581">
                    <a:moveTo>
                      <a:pt x="0" y="0"/>
                    </a:moveTo>
                    <a:lnTo>
                      <a:pt x="0" y="200798"/>
                    </a:lnTo>
                    <a:cubicBezTo>
                      <a:pt x="0" y="295190"/>
                      <a:pt x="214527" y="389582"/>
                      <a:pt x="480541" y="389582"/>
                    </a:cubicBezTo>
                    <a:cubicBezTo>
                      <a:pt x="746555" y="389582"/>
                      <a:pt x="961083" y="295190"/>
                      <a:pt x="961083" y="200798"/>
                    </a:cubicBezTo>
                    <a:lnTo>
                      <a:pt x="961083" y="0"/>
                    </a:lnTo>
                    <a:lnTo>
                      <a:pt x="480541" y="16990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B53158BA-10A8-49EC-8C4D-9F48B92FC23D}"/>
                  </a:ext>
                </a:extLst>
              </p:cNvPr>
              <p:cNvSpPr/>
              <p:nvPr/>
            </p:nvSpPr>
            <p:spPr>
              <a:xfrm>
                <a:off x="9589886" y="1604793"/>
                <a:ext cx="1496542" cy="652163"/>
              </a:xfrm>
              <a:custGeom>
                <a:avLst/>
                <a:gdLst>
                  <a:gd name="connsiteX0" fmla="*/ 748271 w 1496542"/>
                  <a:gd name="connsiteY0" fmla="*/ 530312 h 652163"/>
                  <a:gd name="connsiteX1" fmla="*/ 1496543 w 1496542"/>
                  <a:gd name="connsiteY1" fmla="*/ 267730 h 652163"/>
                  <a:gd name="connsiteX2" fmla="*/ 748271 w 1496542"/>
                  <a:gd name="connsiteY2" fmla="*/ 0 h 652163"/>
                  <a:gd name="connsiteX3" fmla="*/ 0 w 1496542"/>
                  <a:gd name="connsiteY3" fmla="*/ 267730 h 652163"/>
                  <a:gd name="connsiteX4" fmla="*/ 96108 w 1496542"/>
                  <a:gd name="connsiteY4" fmla="*/ 302054 h 652163"/>
                  <a:gd name="connsiteX5" fmla="*/ 96108 w 1496542"/>
                  <a:gd name="connsiteY5" fmla="*/ 617839 h 652163"/>
                  <a:gd name="connsiteX6" fmla="*/ 130433 w 1496542"/>
                  <a:gd name="connsiteY6" fmla="*/ 652163 h 652163"/>
                  <a:gd name="connsiteX7" fmla="*/ 164757 w 1496542"/>
                  <a:gd name="connsiteY7" fmla="*/ 617839 h 652163"/>
                  <a:gd name="connsiteX8" fmla="*/ 164757 w 1496542"/>
                  <a:gd name="connsiteY8" fmla="*/ 326082 h 652163"/>
                  <a:gd name="connsiteX9" fmla="*/ 748271 w 1496542"/>
                  <a:gd name="connsiteY9" fmla="*/ 530312 h 652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96542" h="652163">
                    <a:moveTo>
                      <a:pt x="748271" y="530312"/>
                    </a:moveTo>
                    <a:lnTo>
                      <a:pt x="1496543" y="267730"/>
                    </a:lnTo>
                    <a:lnTo>
                      <a:pt x="748271" y="0"/>
                    </a:lnTo>
                    <a:lnTo>
                      <a:pt x="0" y="267730"/>
                    </a:lnTo>
                    <a:lnTo>
                      <a:pt x="96108" y="302054"/>
                    </a:lnTo>
                    <a:lnTo>
                      <a:pt x="96108" y="617839"/>
                    </a:lnTo>
                    <a:cubicBezTo>
                      <a:pt x="96108" y="636717"/>
                      <a:pt x="111554" y="652163"/>
                      <a:pt x="130433" y="652163"/>
                    </a:cubicBezTo>
                    <a:cubicBezTo>
                      <a:pt x="149311" y="652163"/>
                      <a:pt x="164757" y="636717"/>
                      <a:pt x="164757" y="617839"/>
                    </a:cubicBezTo>
                    <a:lnTo>
                      <a:pt x="164757" y="326082"/>
                    </a:lnTo>
                    <a:lnTo>
                      <a:pt x="748271" y="530312"/>
                    </a:lnTo>
                    <a:close/>
                  </a:path>
                </a:pathLst>
              </a:custGeom>
              <a:solidFill>
                <a:srgbClr val="000000"/>
              </a:solidFill>
              <a:ln w="170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971999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0" y="418288"/>
            <a:ext cx="5936238" cy="1325563"/>
          </a:xfrm>
        </p:spPr>
        <p:txBody>
          <a:bodyPr>
            <a:normAutofit/>
          </a:bodyPr>
          <a:lstStyle/>
          <a:p>
            <a:r>
              <a:rPr lang="en-GB" dirty="0">
                <a:latin typeface="Arial Narrow" panose="020B0606020202030204" pitchFamily="34" charset="0"/>
              </a:rPr>
              <a:t>Example College Pathways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C0558BB-9C0A-41EF-8330-F4F7A1D8A26D}"/>
              </a:ext>
            </a:extLst>
          </p:cNvPr>
          <p:cNvGrpSpPr/>
          <p:nvPr/>
        </p:nvGrpSpPr>
        <p:grpSpPr>
          <a:xfrm>
            <a:off x="2693502" y="1574972"/>
            <a:ext cx="1327070" cy="3214020"/>
            <a:chOff x="5384259" y="1773534"/>
            <a:chExt cx="1423482" cy="3108915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5B708CF-8BD4-44D8-865E-8C3198EA2ABC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9898D6A5-C764-4E46-A972-B2B19AE407E5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2758FC18-B52C-4D7B-9B64-338AEAE7E5C7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F5C5D910-9AC1-4720-85A0-73B96B2E80CA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04EDE34A-65DF-409E-803E-27FF9109469C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16" name="Rectangle: Rounded Corners 15">
                    <a:extLst>
                      <a:ext uri="{FF2B5EF4-FFF2-40B4-BE49-F238E27FC236}">
                        <a16:creationId xmlns:a16="http://schemas.microsoft.com/office/drawing/2014/main" id="{622890B9-94AA-49A2-A494-8CB4C7197A6E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17" name="Group 16">
                    <a:extLst>
                      <a:ext uri="{FF2B5EF4-FFF2-40B4-BE49-F238E27FC236}">
                        <a16:creationId xmlns:a16="http://schemas.microsoft.com/office/drawing/2014/main" id="{15E39217-2107-4294-8CCD-67D44353783B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18" name="Group 17">
                      <a:extLst>
                        <a:ext uri="{FF2B5EF4-FFF2-40B4-BE49-F238E27FC236}">
                          <a16:creationId xmlns:a16="http://schemas.microsoft.com/office/drawing/2014/main" id="{247263BD-D0E6-4332-9794-6CA9F6A905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21" name="Group 20">
                        <a:extLst>
                          <a:ext uri="{FF2B5EF4-FFF2-40B4-BE49-F238E27FC236}">
                            <a16:creationId xmlns:a16="http://schemas.microsoft.com/office/drawing/2014/main" id="{1DEEDC77-F7D7-4E44-A085-11919C8D394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23" name="Flowchart: Delay 22">
                          <a:extLst>
                            <a:ext uri="{FF2B5EF4-FFF2-40B4-BE49-F238E27FC236}">
                              <a16:creationId xmlns:a16="http://schemas.microsoft.com/office/drawing/2014/main" id="{8B63FF92-31EB-44AF-902B-5A90293AD8E2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4" name="Flowchart: Connector 4">
                          <a:extLst>
                            <a:ext uri="{FF2B5EF4-FFF2-40B4-BE49-F238E27FC236}">
                              <a16:creationId xmlns:a16="http://schemas.microsoft.com/office/drawing/2014/main" id="{E5A08035-B85E-41A9-A669-78582ADA74F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6" name="Oval 25">
                          <a:extLst>
                            <a:ext uri="{FF2B5EF4-FFF2-40B4-BE49-F238E27FC236}">
                              <a16:creationId xmlns:a16="http://schemas.microsoft.com/office/drawing/2014/main" id="{236D7404-5D71-4E93-92AB-88B52091B051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7" name="Oval 26">
                          <a:extLst>
                            <a:ext uri="{FF2B5EF4-FFF2-40B4-BE49-F238E27FC236}">
                              <a16:creationId xmlns:a16="http://schemas.microsoft.com/office/drawing/2014/main" id="{C401DCD0-8E89-4687-AD7B-D9E4A1A91AA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28" name="Flowchart: Stored Data 27">
                          <a:extLst>
                            <a:ext uri="{FF2B5EF4-FFF2-40B4-BE49-F238E27FC236}">
                              <a16:creationId xmlns:a16="http://schemas.microsoft.com/office/drawing/2014/main" id="{1558C7D3-D1E0-471F-B1B8-4992D3DCEF8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30" name="Flowchart: Stored Data 29">
                          <a:extLst>
                            <a:ext uri="{FF2B5EF4-FFF2-40B4-BE49-F238E27FC236}">
                              <a16:creationId xmlns:a16="http://schemas.microsoft.com/office/drawing/2014/main" id="{87D7B6CC-5E3D-4C0F-ABA9-0EB5A10E2B4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31" name="Group 30">
                          <a:extLst>
                            <a:ext uri="{FF2B5EF4-FFF2-40B4-BE49-F238E27FC236}">
                              <a16:creationId xmlns:a16="http://schemas.microsoft.com/office/drawing/2014/main" id="{310BD50E-5C30-4EAA-91B4-A7DE0832535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33" name="Flowchart: Delay 32">
                            <a:extLst>
                              <a:ext uri="{FF2B5EF4-FFF2-40B4-BE49-F238E27FC236}">
                                <a16:creationId xmlns:a16="http://schemas.microsoft.com/office/drawing/2014/main" id="{B5EE1B7F-0B8F-415C-B88E-A4918DB80F3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4" name="Flowchart: Delay 33">
                            <a:extLst>
                              <a:ext uri="{FF2B5EF4-FFF2-40B4-BE49-F238E27FC236}">
                                <a16:creationId xmlns:a16="http://schemas.microsoft.com/office/drawing/2014/main" id="{6C528AE8-4DAB-4175-B26B-6C254513679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35" name="Group 34">
                            <a:extLst>
                              <a:ext uri="{FF2B5EF4-FFF2-40B4-BE49-F238E27FC236}">
                                <a16:creationId xmlns:a16="http://schemas.microsoft.com/office/drawing/2014/main" id="{B24EEE10-2C2A-4042-93E1-D753AC25BCC6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38" name="Rectangle: Rounded Corners 37">
                              <a:extLst>
                                <a:ext uri="{FF2B5EF4-FFF2-40B4-BE49-F238E27FC236}">
                                  <a16:creationId xmlns:a16="http://schemas.microsoft.com/office/drawing/2014/main" id="{9083E444-FAF0-4704-93BB-D5235B1BAF9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39" name="Rectangle: Rounded Corners 38">
                              <a:extLst>
                                <a:ext uri="{FF2B5EF4-FFF2-40B4-BE49-F238E27FC236}">
                                  <a16:creationId xmlns:a16="http://schemas.microsoft.com/office/drawing/2014/main" id="{2707E6E6-424F-483D-B6D7-355CA8D2D9CF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40" name="Group 39">
                              <a:extLst>
                                <a:ext uri="{FF2B5EF4-FFF2-40B4-BE49-F238E27FC236}">
                                  <a16:creationId xmlns:a16="http://schemas.microsoft.com/office/drawing/2014/main" id="{6E9A30F8-99B4-40D1-94CB-8D56CE73EEF7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41" name="Group 40">
                                <a:extLst>
                                  <a:ext uri="{FF2B5EF4-FFF2-40B4-BE49-F238E27FC236}">
                                    <a16:creationId xmlns:a16="http://schemas.microsoft.com/office/drawing/2014/main" id="{417BD523-FFA1-4CB4-9478-EB090C6146F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43" name="Rectangle: Rounded Corners 42">
                                  <a:extLst>
                                    <a:ext uri="{FF2B5EF4-FFF2-40B4-BE49-F238E27FC236}">
                                      <a16:creationId xmlns:a16="http://schemas.microsoft.com/office/drawing/2014/main" id="{6B90E2E2-179C-4779-927D-99D12BD85402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44" name="Rectangle: Rounded Corners 43">
                                  <a:extLst>
                                    <a:ext uri="{FF2B5EF4-FFF2-40B4-BE49-F238E27FC236}">
                                      <a16:creationId xmlns:a16="http://schemas.microsoft.com/office/drawing/2014/main" id="{D0562476-A3C4-4E09-8292-B5D2D25AB14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42" name="Rectangle: Rounded Corners 41">
                                <a:extLst>
                                  <a:ext uri="{FF2B5EF4-FFF2-40B4-BE49-F238E27FC236}">
                                    <a16:creationId xmlns:a16="http://schemas.microsoft.com/office/drawing/2014/main" id="{4C86167A-C894-4862-A9C7-A833DEA8044E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36" name="Flowchart: Connector 35">
                            <a:extLst>
                              <a:ext uri="{FF2B5EF4-FFF2-40B4-BE49-F238E27FC236}">
                                <a16:creationId xmlns:a16="http://schemas.microsoft.com/office/drawing/2014/main" id="{70BC8D32-C06F-4417-9B5B-E4ADA8E86C8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37" name="Flowchart: Connector 36">
                            <a:extLst>
                              <a:ext uri="{FF2B5EF4-FFF2-40B4-BE49-F238E27FC236}">
                                <a16:creationId xmlns:a16="http://schemas.microsoft.com/office/drawing/2014/main" id="{FB5F03AB-9526-4B83-B819-B7EB3B2DC6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32" name="Flowchart: Delay 31">
                          <a:extLst>
                            <a:ext uri="{FF2B5EF4-FFF2-40B4-BE49-F238E27FC236}">
                              <a16:creationId xmlns:a16="http://schemas.microsoft.com/office/drawing/2014/main" id="{C0D24C58-189B-46F4-911F-C309FA24D24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22" name="Rectangle: Top Corners One Rounded and One Snipped 21">
                        <a:extLst>
                          <a:ext uri="{FF2B5EF4-FFF2-40B4-BE49-F238E27FC236}">
                            <a16:creationId xmlns:a16="http://schemas.microsoft.com/office/drawing/2014/main" id="{135A572F-2892-4ACF-BADC-F274DD6E85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19" name="Flowchart: Connector 18">
                      <a:extLst>
                        <a:ext uri="{FF2B5EF4-FFF2-40B4-BE49-F238E27FC236}">
                          <a16:creationId xmlns:a16="http://schemas.microsoft.com/office/drawing/2014/main" id="{EAFE053E-74DF-49A6-ACA5-20266DAB48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0" name="Flowchart: Connector 19">
                      <a:extLst>
                        <a:ext uri="{FF2B5EF4-FFF2-40B4-BE49-F238E27FC236}">
                          <a16:creationId xmlns:a16="http://schemas.microsoft.com/office/drawing/2014/main" id="{85411DC6-E7DF-40C1-8BED-3301840C0E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15" name="Rectangle: Top Corners One Rounded and One Snipped 14">
                  <a:extLst>
                    <a:ext uri="{FF2B5EF4-FFF2-40B4-BE49-F238E27FC236}">
                      <a16:creationId xmlns:a16="http://schemas.microsoft.com/office/drawing/2014/main" id="{C4B1BD3B-6D9B-41CB-9653-B7A921791E6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FDBD30-716E-41F7-A12B-E5123EEE4E55}"/>
                  </a:ext>
                </a:extLst>
              </p:cNvPr>
              <p:cNvSpPr/>
              <p:nvPr/>
            </p:nvSpPr>
            <p:spPr>
              <a:xfrm>
                <a:off x="6009994" y="2966555"/>
                <a:ext cx="138931" cy="778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" name="Flowchart: Delay 12">
                <a:extLst>
                  <a:ext uri="{FF2B5EF4-FFF2-40B4-BE49-F238E27FC236}">
                    <a16:creationId xmlns:a16="http://schemas.microsoft.com/office/drawing/2014/main" id="{9A4A2A43-BE28-4C46-A28A-3899E9D8599F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0D84C4C-FC44-4FDA-8B3A-D6D2B4470D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502E78EE-FCBC-4A0F-96C0-ECDA6117D35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74EE742-15D4-4BFB-8301-15510172B07A}"/>
              </a:ext>
            </a:extLst>
          </p:cNvPr>
          <p:cNvGrpSpPr/>
          <p:nvPr/>
        </p:nvGrpSpPr>
        <p:grpSpPr>
          <a:xfrm>
            <a:off x="5717361" y="1574972"/>
            <a:ext cx="1327070" cy="3214020"/>
            <a:chOff x="5384259" y="1773534"/>
            <a:chExt cx="1423482" cy="3108915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E4BFE14-3FBA-4F45-8C2F-2BF6D14DDD29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id="{7B14E184-106F-465B-ACCA-93CE3A65326D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C01F05BE-264C-45F8-8397-2B91D4B9545A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98EDA807-84B5-42E0-B378-C985110FEB54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8AAC7D49-DF07-41F4-9825-F61382071C68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57" name="Rectangle: Rounded Corners 56">
                    <a:extLst>
                      <a:ext uri="{FF2B5EF4-FFF2-40B4-BE49-F238E27FC236}">
                        <a16:creationId xmlns:a16="http://schemas.microsoft.com/office/drawing/2014/main" id="{F53A812A-32EF-44EB-9E8A-1F3631141308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58" name="Group 57">
                    <a:extLst>
                      <a:ext uri="{FF2B5EF4-FFF2-40B4-BE49-F238E27FC236}">
                        <a16:creationId xmlns:a16="http://schemas.microsoft.com/office/drawing/2014/main" id="{0EEB9B4D-3724-4EE1-9F9B-DB3C611BE5F0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59" name="Group 58">
                      <a:extLst>
                        <a:ext uri="{FF2B5EF4-FFF2-40B4-BE49-F238E27FC236}">
                          <a16:creationId xmlns:a16="http://schemas.microsoft.com/office/drawing/2014/main" id="{EB61E597-98CD-44B8-ACFF-A1523699ADA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62" name="Group 61">
                        <a:extLst>
                          <a:ext uri="{FF2B5EF4-FFF2-40B4-BE49-F238E27FC236}">
                            <a16:creationId xmlns:a16="http://schemas.microsoft.com/office/drawing/2014/main" id="{58AE0D7B-B361-4E71-A0CC-D78350E66C15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64" name="Flowchart: Delay 63">
                          <a:extLst>
                            <a:ext uri="{FF2B5EF4-FFF2-40B4-BE49-F238E27FC236}">
                              <a16:creationId xmlns:a16="http://schemas.microsoft.com/office/drawing/2014/main" id="{FDCE375D-95BD-4A6A-93E2-6BDF259DE1E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5" name="Flowchart: Connector 4">
                          <a:extLst>
                            <a:ext uri="{FF2B5EF4-FFF2-40B4-BE49-F238E27FC236}">
                              <a16:creationId xmlns:a16="http://schemas.microsoft.com/office/drawing/2014/main" id="{763C2FAB-C7C4-430D-A3A0-938FFDA4A5F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6" name="Oval 65">
                          <a:extLst>
                            <a:ext uri="{FF2B5EF4-FFF2-40B4-BE49-F238E27FC236}">
                              <a16:creationId xmlns:a16="http://schemas.microsoft.com/office/drawing/2014/main" id="{37F39970-5D3C-4CA1-88A9-38E5D2BD026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7" name="Oval 66">
                          <a:extLst>
                            <a:ext uri="{FF2B5EF4-FFF2-40B4-BE49-F238E27FC236}">
                              <a16:creationId xmlns:a16="http://schemas.microsoft.com/office/drawing/2014/main" id="{353A4C57-F9C8-4C35-9E0B-F33737C2D390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8" name="Flowchart: Stored Data 67">
                          <a:extLst>
                            <a:ext uri="{FF2B5EF4-FFF2-40B4-BE49-F238E27FC236}">
                              <a16:creationId xmlns:a16="http://schemas.microsoft.com/office/drawing/2014/main" id="{E48AE685-D115-4883-8A35-C28D5DBFD27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69" name="Flowchart: Stored Data 68">
                          <a:extLst>
                            <a:ext uri="{FF2B5EF4-FFF2-40B4-BE49-F238E27FC236}">
                              <a16:creationId xmlns:a16="http://schemas.microsoft.com/office/drawing/2014/main" id="{154C31D2-0E7E-49B5-9778-09AB27E85D49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70" name="Group 69">
                          <a:extLst>
                            <a:ext uri="{FF2B5EF4-FFF2-40B4-BE49-F238E27FC236}">
                              <a16:creationId xmlns:a16="http://schemas.microsoft.com/office/drawing/2014/main" id="{61E47AC7-A43E-444A-9A3B-9C078DE63680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72" name="Flowchart: Delay 71">
                            <a:extLst>
                              <a:ext uri="{FF2B5EF4-FFF2-40B4-BE49-F238E27FC236}">
                                <a16:creationId xmlns:a16="http://schemas.microsoft.com/office/drawing/2014/main" id="{B6CE3883-1B7E-4A0D-B48C-A8A56F0AA03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3" name="Flowchart: Delay 72">
                            <a:extLst>
                              <a:ext uri="{FF2B5EF4-FFF2-40B4-BE49-F238E27FC236}">
                                <a16:creationId xmlns:a16="http://schemas.microsoft.com/office/drawing/2014/main" id="{31138E1C-7DEE-4269-B94F-81939ABAD86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74" name="Group 73">
                            <a:extLst>
                              <a:ext uri="{FF2B5EF4-FFF2-40B4-BE49-F238E27FC236}">
                                <a16:creationId xmlns:a16="http://schemas.microsoft.com/office/drawing/2014/main" id="{9F9030EC-4DE0-4DB2-8E46-A62F6DD3E94C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77" name="Rectangle: Rounded Corners 76">
                              <a:extLst>
                                <a:ext uri="{FF2B5EF4-FFF2-40B4-BE49-F238E27FC236}">
                                  <a16:creationId xmlns:a16="http://schemas.microsoft.com/office/drawing/2014/main" id="{4C412883-E966-4346-83B9-3A15D7B7E547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78" name="Rectangle: Rounded Corners 77">
                              <a:extLst>
                                <a:ext uri="{FF2B5EF4-FFF2-40B4-BE49-F238E27FC236}">
                                  <a16:creationId xmlns:a16="http://schemas.microsoft.com/office/drawing/2014/main" id="{EA23D824-5C9D-4476-975E-629AAE46BEC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79" name="Group 78">
                              <a:extLst>
                                <a:ext uri="{FF2B5EF4-FFF2-40B4-BE49-F238E27FC236}">
                                  <a16:creationId xmlns:a16="http://schemas.microsoft.com/office/drawing/2014/main" id="{432CA69C-CD53-41B4-93E9-5238E113C593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D29090DC-F0C0-42E8-AB79-27F2A8075A3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82" name="Rectangle: Rounded Corners 81">
                                  <a:extLst>
                                    <a:ext uri="{FF2B5EF4-FFF2-40B4-BE49-F238E27FC236}">
                                      <a16:creationId xmlns:a16="http://schemas.microsoft.com/office/drawing/2014/main" id="{C32E49C5-A032-4B60-A879-123D98A79B1F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83" name="Rectangle: Rounded Corners 82">
                                  <a:extLst>
                                    <a:ext uri="{FF2B5EF4-FFF2-40B4-BE49-F238E27FC236}">
                                      <a16:creationId xmlns:a16="http://schemas.microsoft.com/office/drawing/2014/main" id="{BB75815D-7CF0-408A-A6B7-9F59B46AC630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81" name="Rectangle: Rounded Corners 80">
                                <a:extLst>
                                  <a:ext uri="{FF2B5EF4-FFF2-40B4-BE49-F238E27FC236}">
                                    <a16:creationId xmlns:a16="http://schemas.microsoft.com/office/drawing/2014/main" id="{36082971-621D-4EFD-BF8A-A84D1E1E7682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75" name="Flowchart: Connector 74">
                            <a:extLst>
                              <a:ext uri="{FF2B5EF4-FFF2-40B4-BE49-F238E27FC236}">
                                <a16:creationId xmlns:a16="http://schemas.microsoft.com/office/drawing/2014/main" id="{711404FE-5999-4C61-872E-7D03B7F74C4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76" name="Flowchart: Connector 75">
                            <a:extLst>
                              <a:ext uri="{FF2B5EF4-FFF2-40B4-BE49-F238E27FC236}">
                                <a16:creationId xmlns:a16="http://schemas.microsoft.com/office/drawing/2014/main" id="{20E5919F-89C2-47F1-BA30-FBB6EB1A722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71" name="Flowchart: Delay 70">
                          <a:extLst>
                            <a:ext uri="{FF2B5EF4-FFF2-40B4-BE49-F238E27FC236}">
                              <a16:creationId xmlns:a16="http://schemas.microsoft.com/office/drawing/2014/main" id="{8EF98B28-443F-439A-8714-1B9576FEDA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63" name="Rectangle: Top Corners One Rounded and One Snipped 62">
                        <a:extLst>
                          <a:ext uri="{FF2B5EF4-FFF2-40B4-BE49-F238E27FC236}">
                            <a16:creationId xmlns:a16="http://schemas.microsoft.com/office/drawing/2014/main" id="{5DC3F1DC-31AB-4B33-9699-98441FB9F2A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60" name="Flowchart: Connector 59">
                      <a:extLst>
                        <a:ext uri="{FF2B5EF4-FFF2-40B4-BE49-F238E27FC236}">
                          <a16:creationId xmlns:a16="http://schemas.microsoft.com/office/drawing/2014/main" id="{27E175C8-DD90-4F4B-A006-6D1EF3D2A4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1" name="Flowchart: Connector 60">
                      <a:extLst>
                        <a:ext uri="{FF2B5EF4-FFF2-40B4-BE49-F238E27FC236}">
                          <a16:creationId xmlns:a16="http://schemas.microsoft.com/office/drawing/2014/main" id="{87B3EFF5-8388-4604-9ED6-945BB8956E0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56" name="Rectangle: Top Corners One Rounded and One Snipped 55">
                  <a:extLst>
                    <a:ext uri="{FF2B5EF4-FFF2-40B4-BE49-F238E27FC236}">
                      <a16:creationId xmlns:a16="http://schemas.microsoft.com/office/drawing/2014/main" id="{F8C6DABF-176D-4244-9F70-7773B39CE956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Flowchart: Delay 53">
                <a:extLst>
                  <a:ext uri="{FF2B5EF4-FFF2-40B4-BE49-F238E27FC236}">
                    <a16:creationId xmlns:a16="http://schemas.microsoft.com/office/drawing/2014/main" id="{69013B8F-9372-4453-A65E-BA512A34DF2C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F888A6EF-6C98-4BFD-BBF8-A23A0339F608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BB48513-1DBF-4C60-A105-3694BCEAE4E2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08996EE-0264-4027-9A73-251A064E9749}"/>
              </a:ext>
            </a:extLst>
          </p:cNvPr>
          <p:cNvGrpSpPr/>
          <p:nvPr/>
        </p:nvGrpSpPr>
        <p:grpSpPr>
          <a:xfrm>
            <a:off x="8741220" y="1574972"/>
            <a:ext cx="1327070" cy="3214020"/>
            <a:chOff x="5384259" y="1773534"/>
            <a:chExt cx="1423482" cy="310891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10E114F-4029-408F-B398-219B058E5FA7}"/>
                </a:ext>
              </a:extLst>
            </p:cNvPr>
            <p:cNvGrpSpPr/>
            <p:nvPr/>
          </p:nvGrpSpPr>
          <p:grpSpPr>
            <a:xfrm>
              <a:off x="5384259" y="1773534"/>
              <a:ext cx="1423482" cy="3108915"/>
              <a:chOff x="5384259" y="1773534"/>
              <a:chExt cx="1423482" cy="3108915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F23ED35B-4061-4FD8-85D7-E04A0A8C8914}"/>
                  </a:ext>
                </a:extLst>
              </p:cNvPr>
              <p:cNvSpPr/>
              <p:nvPr/>
            </p:nvSpPr>
            <p:spPr>
              <a:xfrm rot="368451" flipH="1">
                <a:off x="6131779" y="3542654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205E6AC4-143F-441F-B023-586CBA02DCAC}"/>
                  </a:ext>
                </a:extLst>
              </p:cNvPr>
              <p:cNvSpPr/>
              <p:nvPr/>
            </p:nvSpPr>
            <p:spPr>
              <a:xfrm rot="21231549">
                <a:off x="5745185" y="3543142"/>
                <a:ext cx="318107" cy="780671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80348D72-0C9B-4263-B98B-CAE98B7E1A26}"/>
                  </a:ext>
                </a:extLst>
              </p:cNvPr>
              <p:cNvGrpSpPr/>
              <p:nvPr/>
            </p:nvGrpSpPr>
            <p:grpSpPr>
              <a:xfrm>
                <a:off x="5384259" y="1773534"/>
                <a:ext cx="1423482" cy="3108915"/>
                <a:chOff x="4409127" y="1076312"/>
                <a:chExt cx="1469124" cy="4154190"/>
              </a:xfrm>
            </p:grpSpPr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2A77C39-A036-43A3-97E9-39E9F8092D1E}"/>
                    </a:ext>
                  </a:extLst>
                </p:cNvPr>
                <p:cNvGrpSpPr/>
                <p:nvPr/>
              </p:nvGrpSpPr>
              <p:grpSpPr>
                <a:xfrm>
                  <a:off x="4409127" y="1076312"/>
                  <a:ext cx="1469124" cy="4154190"/>
                  <a:chOff x="3339452" y="1351905"/>
                  <a:chExt cx="1469124" cy="4154190"/>
                </a:xfrm>
              </p:grpSpPr>
              <p:sp>
                <p:nvSpPr>
                  <p:cNvPr id="95" name="Rectangle: Rounded Corners 94">
                    <a:extLst>
                      <a:ext uri="{FF2B5EF4-FFF2-40B4-BE49-F238E27FC236}">
                        <a16:creationId xmlns:a16="http://schemas.microsoft.com/office/drawing/2014/main" id="{B376E7AB-C673-491E-9671-91ABF87B1FB6}"/>
                      </a:ext>
                    </a:extLst>
                  </p:cNvPr>
                  <p:cNvSpPr/>
                  <p:nvPr/>
                </p:nvSpPr>
                <p:spPr>
                  <a:xfrm>
                    <a:off x="3727228" y="3911376"/>
                    <a:ext cx="683117" cy="263319"/>
                  </a:xfrm>
                  <a:prstGeom prst="roundRect">
                    <a:avLst/>
                  </a:prstGeom>
                  <a:solidFill>
                    <a:schemeClr val="tx1">
                      <a:lumMod val="85000"/>
                      <a:lumOff val="15000"/>
                    </a:schemeClr>
                  </a:solidFill>
                  <a:ln>
                    <a:solidFill>
                      <a:schemeClr val="tx1">
                        <a:lumMod val="85000"/>
                        <a:lumOff val="1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GB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96" name="Group 95">
                    <a:extLst>
                      <a:ext uri="{FF2B5EF4-FFF2-40B4-BE49-F238E27FC236}">
                        <a16:creationId xmlns:a16="http://schemas.microsoft.com/office/drawing/2014/main" id="{5CB2127E-80DD-4802-B803-28E71953402C}"/>
                      </a:ext>
                    </a:extLst>
                  </p:cNvPr>
                  <p:cNvGrpSpPr/>
                  <p:nvPr/>
                </p:nvGrpSpPr>
                <p:grpSpPr>
                  <a:xfrm>
                    <a:off x="3339452" y="1351905"/>
                    <a:ext cx="1469124" cy="4154190"/>
                    <a:chOff x="6349780" y="1280838"/>
                    <a:chExt cx="1469124" cy="4154190"/>
                  </a:xfrm>
                </p:grpSpPr>
                <p:grpSp>
                  <p:nvGrpSpPr>
                    <p:cNvPr id="97" name="Group 96">
                      <a:extLst>
                        <a:ext uri="{FF2B5EF4-FFF2-40B4-BE49-F238E27FC236}">
                          <a16:creationId xmlns:a16="http://schemas.microsoft.com/office/drawing/2014/main" id="{F912D121-520E-47E0-A203-6453C7EB04E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349780" y="1280838"/>
                      <a:ext cx="1469124" cy="4154190"/>
                      <a:chOff x="6349780" y="1280838"/>
                      <a:chExt cx="1469124" cy="4154190"/>
                    </a:xfrm>
                  </p:grpSpPr>
                  <p:grpSp>
                    <p:nvGrpSpPr>
                      <p:cNvPr id="100" name="Group 99">
                        <a:extLst>
                          <a:ext uri="{FF2B5EF4-FFF2-40B4-BE49-F238E27FC236}">
                            <a16:creationId xmlns:a16="http://schemas.microsoft.com/office/drawing/2014/main" id="{82A447EA-9E70-4996-BFA0-03F1DBF12A19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6349780" y="1280838"/>
                        <a:ext cx="1469124" cy="4154190"/>
                        <a:chOff x="6349780" y="1280838"/>
                        <a:chExt cx="1469124" cy="4154190"/>
                      </a:xfrm>
                    </p:grpSpPr>
                    <p:sp>
                      <p:nvSpPr>
                        <p:cNvPr id="102" name="Flowchart: Delay 101">
                          <a:extLst>
                            <a:ext uri="{FF2B5EF4-FFF2-40B4-BE49-F238E27FC236}">
                              <a16:creationId xmlns:a16="http://schemas.microsoft.com/office/drawing/2014/main" id="{B09F7E44-F4D3-4E7D-A4E1-C4FDF7426EB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229357" y="1433374"/>
                          <a:ext cx="1708942" cy="1403869"/>
                        </a:xfrm>
                        <a:prstGeom prst="flowChartDelay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3" name="Flowchart: Connector 4">
                          <a:extLst>
                            <a:ext uri="{FF2B5EF4-FFF2-40B4-BE49-F238E27FC236}">
                              <a16:creationId xmlns:a16="http://schemas.microsoft.com/office/drawing/2014/main" id="{9ABCBD5D-9E47-4E66-AE01-B58CC84C7917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6543091" y="1494890"/>
                          <a:ext cx="1118167" cy="1304820"/>
                        </a:xfrm>
                        <a:prstGeom prst="ellipse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4" name="Oval 103">
                          <a:extLst>
                            <a:ext uri="{FF2B5EF4-FFF2-40B4-BE49-F238E27FC236}">
                              <a16:creationId xmlns:a16="http://schemas.microsoft.com/office/drawing/2014/main" id="{CCE4BAB4-3270-41E5-9D8B-6CDEF7737C8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2319768">
                          <a:off x="6842859" y="1530555"/>
                          <a:ext cx="976045" cy="503434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5" name="Oval 104">
                          <a:extLst>
                            <a:ext uri="{FF2B5EF4-FFF2-40B4-BE49-F238E27FC236}">
                              <a16:creationId xmlns:a16="http://schemas.microsoft.com/office/drawing/2014/main" id="{87AB73D7-D2C1-43DD-982D-597ECB9EE64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9550335" flipV="1">
                          <a:off x="6400560" y="1565057"/>
                          <a:ext cx="825218" cy="434427"/>
                        </a:xfrm>
                        <a:prstGeom prst="ellipse">
                          <a:avLst/>
                        </a:prstGeom>
                        <a:solidFill>
                          <a:srgbClr val="DBAB6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6" name="Flowchart: Stored Data 105">
                          <a:extLst>
                            <a:ext uri="{FF2B5EF4-FFF2-40B4-BE49-F238E27FC236}">
                              <a16:creationId xmlns:a16="http://schemas.microsoft.com/office/drawing/2014/main" id="{5F913860-66E0-404F-A4CD-26D5E87D76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6862692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sp>
                      <p:nvSpPr>
                        <p:cNvPr id="107" name="Flowchart: Stored Data 106">
                          <a:extLst>
                            <a:ext uri="{FF2B5EF4-FFF2-40B4-BE49-F238E27FC236}">
                              <a16:creationId xmlns:a16="http://schemas.microsoft.com/office/drawing/2014/main" id="{FA0A2F23-E4A9-442F-8F85-FDDDFF29F1A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16200000">
                          <a:off x="7145889" y="5226835"/>
                          <a:ext cx="164387" cy="252000"/>
                        </a:xfrm>
                        <a:prstGeom prst="flowChartOnlineStorag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  <p:grpSp>
                      <p:nvGrpSpPr>
                        <p:cNvPr id="108" name="Group 107">
                          <a:extLst>
                            <a:ext uri="{FF2B5EF4-FFF2-40B4-BE49-F238E27FC236}">
                              <a16:creationId xmlns:a16="http://schemas.microsoft.com/office/drawing/2014/main" id="{8ED9014A-518B-444C-B2A9-DBADE58B115A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6349780" y="2927651"/>
                          <a:ext cx="1463917" cy="2435459"/>
                          <a:chOff x="6349780" y="2927651"/>
                          <a:chExt cx="1463917" cy="2435459"/>
                        </a:xfrm>
                      </p:grpSpPr>
                      <p:sp>
                        <p:nvSpPr>
                          <p:cNvPr id="110" name="Flowchart: Delay 109">
                            <a:extLst>
                              <a:ext uri="{FF2B5EF4-FFF2-40B4-BE49-F238E27FC236}">
                                <a16:creationId xmlns:a16="http://schemas.microsoft.com/office/drawing/2014/main" id="{D3003547-62B6-4DAB-938A-9C1D893402B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6820927" y="5108791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1" name="Flowchart: Delay 110">
                            <a:extLst>
                              <a:ext uri="{FF2B5EF4-FFF2-40B4-BE49-F238E27FC236}">
                                <a16:creationId xmlns:a16="http://schemas.microsoft.com/office/drawing/2014/main" id="{390A862D-ACCF-4F51-AEEA-2DCB3B805FD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 rot="5400000">
                            <a:off x="7108509" y="5120110"/>
                            <a:ext cx="252000" cy="234000"/>
                          </a:xfrm>
                          <a:prstGeom prst="flowChartDelay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grpSp>
                        <p:nvGrpSpPr>
                          <p:cNvPr id="112" name="Group 111">
                            <a:extLst>
                              <a:ext uri="{FF2B5EF4-FFF2-40B4-BE49-F238E27FC236}">
                                <a16:creationId xmlns:a16="http://schemas.microsoft.com/office/drawing/2014/main" id="{20C14CB8-9316-47D2-8F0B-3CA443BC490E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6431651" y="2927651"/>
                            <a:ext cx="1302282" cy="2290737"/>
                            <a:chOff x="6431651" y="2927651"/>
                            <a:chExt cx="1302282" cy="2290737"/>
                          </a:xfrm>
                        </p:grpSpPr>
                        <p:sp>
                          <p:nvSpPr>
                            <p:cNvPr id="115" name="Rectangle: Rounded Corners 114">
                              <a:extLst>
                                <a:ext uri="{FF2B5EF4-FFF2-40B4-BE49-F238E27FC236}">
                                  <a16:creationId xmlns:a16="http://schemas.microsoft.com/office/drawing/2014/main" id="{EB8E40DA-4D32-4332-941C-4C7FDB070D29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1315576" flipH="1">
                              <a:off x="7590095" y="3123672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sp>
                          <p:nvSpPr>
                            <p:cNvPr id="116" name="Rectangle: Rounded Corners 115">
                              <a:extLst>
                                <a:ext uri="{FF2B5EF4-FFF2-40B4-BE49-F238E27FC236}">
                                  <a16:creationId xmlns:a16="http://schemas.microsoft.com/office/drawing/2014/main" id="{2E00D196-9D2C-4D1E-B76C-D677F521B363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 rot="284424">
                              <a:off x="6431651" y="3118627"/>
                              <a:ext cx="143838" cy="1002870"/>
                            </a:xfrm>
                            <a:prstGeom prst="roundRect">
                              <a:avLst/>
                            </a:pr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marL="0" marR="0" lvl="0" indent="0" algn="ctr" defTabSz="914400" rtl="0" eaLnBrk="1" fontAlgn="auto" latinLnBrk="0" hangingPunct="1">
                                <a:lnSpc>
                                  <a:spcPct val="100000"/>
                                </a:lnSpc>
                                <a:spcBef>
                                  <a:spcPts val="0"/>
                                </a:spcBef>
                                <a:spcAft>
                                  <a:spcPts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  <a:defRPr/>
                              </a:pPr>
                              <a:endParaRPr kumimoji="0" lang="en-GB" sz="18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libri" panose="020F0502020204030204"/>
                                <a:ea typeface="+mn-ea"/>
                                <a:cs typeface="+mn-cs"/>
                              </a:endParaRPr>
                            </a:p>
                          </p:txBody>
                        </p:sp>
                        <p:grpSp>
                          <p:nvGrpSpPr>
                            <p:cNvPr id="117" name="Group 116">
                              <a:extLst>
                                <a:ext uri="{FF2B5EF4-FFF2-40B4-BE49-F238E27FC236}">
                                  <a16:creationId xmlns:a16="http://schemas.microsoft.com/office/drawing/2014/main" id="{ADDE88DC-B0E2-4B41-96F1-5C48228ABEDD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6722029" y="2927651"/>
                              <a:ext cx="720000" cy="2290737"/>
                              <a:chOff x="6722029" y="2927651"/>
                              <a:chExt cx="720000" cy="2290737"/>
                            </a:xfrm>
                          </p:grpSpPr>
                          <p:grpSp>
                            <p:nvGrpSpPr>
                              <p:cNvPr id="118" name="Group 117">
                                <a:extLst>
                                  <a:ext uri="{FF2B5EF4-FFF2-40B4-BE49-F238E27FC236}">
                                    <a16:creationId xmlns:a16="http://schemas.microsoft.com/office/drawing/2014/main" id="{26FBF752-901C-4754-B614-987715C7996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>
                                <a:off x="6784217" y="3968599"/>
                                <a:ext cx="605983" cy="1249789"/>
                                <a:chOff x="6784217" y="3968599"/>
                                <a:chExt cx="605983" cy="1249789"/>
                              </a:xfrm>
                            </p:grpSpPr>
                            <p:sp>
                              <p:nvSpPr>
                                <p:cNvPr id="120" name="Rectangle: Rounded Corners 119">
                                  <a:extLst>
                                    <a:ext uri="{FF2B5EF4-FFF2-40B4-BE49-F238E27FC236}">
                                      <a16:creationId xmlns:a16="http://schemas.microsoft.com/office/drawing/2014/main" id="{68982FF2-730C-4368-B7E1-CF2E91AC5FDD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243">
                                  <a:off x="7138200" y="3978587"/>
                                  <a:ext cx="252000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121" name="Rectangle: Rounded Corners 120">
                                  <a:extLst>
                                    <a:ext uri="{FF2B5EF4-FFF2-40B4-BE49-F238E27FC236}">
                                      <a16:creationId xmlns:a16="http://schemas.microsoft.com/office/drawing/2014/main" id="{AF13DB0D-A7C4-4FD1-91A2-DB51D350C658}"/>
                                    </a:ext>
                                  </a:extLst>
                                </p:cNvPr>
                                <p:cNvSpPr/>
                                <p:nvPr/>
                              </p:nvSpPr>
                              <p:spPr>
                                <a:xfrm rot="21347668">
                                  <a:off x="6784217" y="3968599"/>
                                  <a:ext cx="251294" cy="1239801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marL="0" marR="0" lvl="0" indent="0" algn="ctr" defTabSz="914400" rtl="0" eaLnBrk="1" fontAlgn="auto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ts val="0"/>
                                    </a:spcBef>
                                    <a:spcAft>
                                      <a:spcPts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  <a:defRPr/>
                                  </a:pPr>
                                  <a:endParaRPr kumimoji="0" lang="en-GB" sz="1800" b="0" i="0" u="none" strike="noStrike" kern="1200" cap="none" spc="0" normalizeH="0" baseline="0" noProof="0" dirty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libri" panose="020F0502020204030204"/>
                                    <a:ea typeface="+mn-ea"/>
                                    <a:cs typeface="+mn-cs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119" name="Rectangle: Rounded Corners 118">
                                <a:extLst>
                                  <a:ext uri="{FF2B5EF4-FFF2-40B4-BE49-F238E27FC236}">
                                    <a16:creationId xmlns:a16="http://schemas.microsoft.com/office/drawing/2014/main" id="{712F5DB7-216F-4F60-92D3-7897BDA87ED7}"/>
                                  </a:ext>
                                </a:extLst>
                              </p:cNvPr>
                              <p:cNvSpPr/>
                              <p:nvPr/>
                            </p:nvSpPr>
                            <p:spPr>
                              <a:xfrm>
                                <a:off x="6722029" y="2927651"/>
                                <a:ext cx="720000" cy="1002869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n>
                                <a:solidFill>
                                  <a:schemeClr val="accent1">
                                    <a:lumMod val="50000"/>
                                  </a:schemeClr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marL="0" marR="0" lvl="0" indent="0" algn="ctr" defTabSz="914400" rtl="0" eaLnBrk="1" fontAlgn="auto" latinLnBrk="0" hangingPunct="1">
                                  <a:lnSpc>
                                    <a:spcPct val="100000"/>
                                  </a:lnSpc>
                                  <a:spcBef>
                                    <a:spcPts val="0"/>
                                  </a:spcBef>
                                  <a:spcAft>
                                    <a:spcPts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  <a:defRPr/>
                                </a:pPr>
                                <a:endParaRPr kumimoji="0" lang="en-GB" sz="1800" b="0" i="0" u="none" strike="noStrike" kern="1200" cap="none" spc="0" normalizeH="0" baseline="0" noProof="0" dirty="0">
                                  <a:ln>
                                    <a:noFill/>
                                  </a:ln>
                                  <a:solidFill>
                                    <a:prstClr val="white"/>
                                  </a:solidFill>
                                  <a:effectLst/>
                                  <a:uLnTx/>
                                  <a:uFillTx/>
                                  <a:latin typeface="Calibri" panose="020F0502020204030204"/>
                                  <a:ea typeface="+mn-ea"/>
                                  <a:cs typeface="+mn-cs"/>
                                </a:endParaRPr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113" name="Flowchart: Connector 112">
                            <a:extLst>
                              <a:ext uri="{FF2B5EF4-FFF2-40B4-BE49-F238E27FC236}">
                                <a16:creationId xmlns:a16="http://schemas.microsoft.com/office/drawing/2014/main" id="{57D357ED-1AAB-45B1-81A7-CF4B3F5A98C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349780" y="4005173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  <p:sp>
                        <p:nvSpPr>
                          <p:cNvPr id="114" name="Flowchart: Connector 113">
                            <a:extLst>
                              <a:ext uri="{FF2B5EF4-FFF2-40B4-BE49-F238E27FC236}">
                                <a16:creationId xmlns:a16="http://schemas.microsoft.com/office/drawing/2014/main" id="{9AF588F5-FA52-45E5-AFEA-48B869DC28E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7608214" y="3996989"/>
                            <a:ext cx="205483" cy="221168"/>
                          </a:xfrm>
                          <a:prstGeom prst="flowChartConnector">
                            <a:avLst/>
                          </a:prstGeom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marL="0" marR="0" lvl="0" indent="0" algn="ctr" defTabSz="914400" rtl="0" eaLnBrk="1" fontAlgn="auto" latinLnBrk="0" hangingPunct="1">
                              <a:lnSpc>
                                <a:spcPct val="100000"/>
                              </a:lnSpc>
                              <a:spcBef>
                                <a:spcPts val="0"/>
                              </a:spcBef>
                              <a:spcAft>
                                <a:spcPts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  <a:defRPr/>
                            </a:pPr>
                            <a:endParaRPr kumimoji="0" lang="en-GB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libri" panose="020F0502020204030204"/>
                              <a:ea typeface="+mn-ea"/>
                              <a:cs typeface="+mn-cs"/>
                            </a:endParaRPr>
                          </a:p>
                        </p:txBody>
                      </p:sp>
                    </p:grpSp>
                    <p:sp>
                      <p:nvSpPr>
                        <p:cNvPr id="109" name="Flowchart: Delay 108">
                          <a:extLst>
                            <a:ext uri="{FF2B5EF4-FFF2-40B4-BE49-F238E27FC236}">
                              <a16:creationId xmlns:a16="http://schemas.microsoft.com/office/drawing/2014/main" id="{9794C33A-391B-4F56-9FC7-C0479C7C4F0C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 rot="5400000">
                          <a:off x="6950667" y="2766674"/>
                          <a:ext cx="246580" cy="261828"/>
                        </a:xfrm>
                        <a:prstGeom prst="flowChartDelay">
                          <a:avLst/>
                        </a:pr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1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endParaRPr>
                        </a:p>
                      </p:txBody>
                    </p:sp>
                  </p:grpSp>
                  <p:sp>
                    <p:nvSpPr>
                      <p:cNvPr id="101" name="Rectangle: Top Corners One Rounded and One Snipped 100">
                        <a:extLst>
                          <a:ext uri="{FF2B5EF4-FFF2-40B4-BE49-F238E27FC236}">
                            <a16:creationId xmlns:a16="http://schemas.microsoft.com/office/drawing/2014/main" id="{62D47685-D217-4135-A2C4-45BA3CDCA03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70790" y="2925505"/>
                        <a:ext cx="482885" cy="339047"/>
                      </a:xfrm>
                      <a:prstGeom prst="snipRoundRect">
                        <a:avLst/>
                      </a:prstGeom>
                      <a:solidFill>
                        <a:schemeClr val="accent1">
                          <a:lumMod val="50000"/>
                        </a:schemeClr>
                      </a:solidFill>
                      <a:ln>
                        <a:solidFill>
                          <a:schemeClr val="accent1">
                            <a:lumMod val="50000"/>
                          </a:schemeClr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kumimoji="0" lang="en-GB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endParaRPr>
                      </a:p>
                    </p:txBody>
                  </p:sp>
                </p:grpSp>
                <p:sp>
                  <p:nvSpPr>
                    <p:cNvPr id="98" name="Flowchart: Connector 97">
                      <a:extLst>
                        <a:ext uri="{FF2B5EF4-FFF2-40B4-BE49-F238E27FC236}">
                          <a16:creationId xmlns:a16="http://schemas.microsoft.com/office/drawing/2014/main" id="{69A4F089-ED72-4E86-80E5-EF8B4A4899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51684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9" name="Flowchart: Connector 98">
                      <a:extLst>
                        <a:ext uri="{FF2B5EF4-FFF2-40B4-BE49-F238E27FC236}">
                          <a16:creationId xmlns:a16="http://schemas.microsoft.com/office/drawing/2014/main" id="{B579E58F-0C5A-41F4-9B16-A8191A4CED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48726" y="2166257"/>
                      <a:ext cx="72000" cy="72000"/>
                    </a:xfrm>
                    <a:prstGeom prst="flowChartConnector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4" name="Rectangle: Top Corners One Rounded and One Snipped 93">
                  <a:extLst>
                    <a:ext uri="{FF2B5EF4-FFF2-40B4-BE49-F238E27FC236}">
                      <a16:creationId xmlns:a16="http://schemas.microsoft.com/office/drawing/2014/main" id="{8099B60B-341E-48C2-9CBD-31BE91629E2A}"/>
                    </a:ext>
                  </a:extLst>
                </p:cNvPr>
                <p:cNvSpPr/>
                <p:nvPr/>
              </p:nvSpPr>
              <p:spPr>
                <a:xfrm flipH="1">
                  <a:off x="5264918" y="2716754"/>
                  <a:ext cx="482885" cy="339046"/>
                </a:xfrm>
                <a:prstGeom prst="snipRoundRect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Flowchart: Delay 91">
                <a:extLst>
                  <a:ext uri="{FF2B5EF4-FFF2-40B4-BE49-F238E27FC236}">
                    <a16:creationId xmlns:a16="http://schemas.microsoft.com/office/drawing/2014/main" id="{9EBE7C5F-DC18-4B84-8B19-3607391AF82E}"/>
                  </a:ext>
                </a:extLst>
              </p:cNvPr>
              <p:cNvSpPr/>
              <p:nvPr/>
            </p:nvSpPr>
            <p:spPr>
              <a:xfrm rot="5400000">
                <a:off x="5993670" y="2876220"/>
                <a:ext cx="184536" cy="253694"/>
              </a:xfrm>
              <a:prstGeom prst="flowChartDelay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8503889A-3EA7-46F2-9876-04ACFC6DA10F}"/>
                </a:ext>
              </a:extLst>
            </p:cNvPr>
            <p:cNvSpPr/>
            <p:nvPr/>
          </p:nvSpPr>
          <p:spPr>
            <a:xfrm rot="488003">
              <a:off x="5454084" y="3031596"/>
              <a:ext cx="241107" cy="744035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7" name="Rectangle: Rounded Corners 86">
              <a:extLst>
                <a:ext uri="{FF2B5EF4-FFF2-40B4-BE49-F238E27FC236}">
                  <a16:creationId xmlns:a16="http://schemas.microsoft.com/office/drawing/2014/main" id="{075669EF-FDF7-4F38-B7E7-7C1A259780A6}"/>
                </a:ext>
              </a:extLst>
            </p:cNvPr>
            <p:cNvSpPr/>
            <p:nvPr/>
          </p:nvSpPr>
          <p:spPr>
            <a:xfrm rot="21111997" flipH="1">
              <a:off x="6498723" y="3017842"/>
              <a:ext cx="240314" cy="747221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5" name="Picture 4" descr="Image result for leith academy logo">
            <a:extLst>
              <a:ext uri="{FF2B5EF4-FFF2-40B4-BE49-F238E27FC236}">
                <a16:creationId xmlns:a16="http://schemas.microsoft.com/office/drawing/2014/main" id="{9D0B83C6-D081-44D6-B96E-D6C59B3BFB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60" y="2972117"/>
            <a:ext cx="248857" cy="24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365F94-48C2-451E-99B4-D749BB28479B}"/>
              </a:ext>
            </a:extLst>
          </p:cNvPr>
          <p:cNvSpPr txBox="1"/>
          <p:nvPr/>
        </p:nvSpPr>
        <p:spPr>
          <a:xfrm>
            <a:off x="1887918" y="4853071"/>
            <a:ext cx="29402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Finishes school at the end of S6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with National 5s and 3 Highers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7D5DCE3A-A710-4FC3-8952-BE2C6B02020B}"/>
              </a:ext>
            </a:extLst>
          </p:cNvPr>
          <p:cNvSpPr txBox="1"/>
          <p:nvPr/>
        </p:nvSpPr>
        <p:spPr>
          <a:xfrm>
            <a:off x="5510904" y="4853071"/>
            <a:ext cx="17636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Completes a HNC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at college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EA85B8FC-F93E-412E-BD78-42BEFE279670}"/>
              </a:ext>
            </a:extLst>
          </p:cNvPr>
          <p:cNvSpPr txBox="1"/>
          <p:nvPr/>
        </p:nvSpPr>
        <p:spPr>
          <a:xfrm>
            <a:off x="8279473" y="4804620"/>
            <a:ext cx="22742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Starts 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Graduate Apprenticeship</a:t>
            </a:r>
          </a:p>
        </p:txBody>
      </p:sp>
      <p:pic>
        <p:nvPicPr>
          <p:cNvPr id="25" name="Graphic 24" descr="Employee badge">
            <a:extLst>
              <a:ext uri="{FF2B5EF4-FFF2-40B4-BE49-F238E27FC236}">
                <a16:creationId xmlns:a16="http://schemas.microsoft.com/office/drawing/2014/main" id="{885D6F5D-8666-4781-A862-B33A16E96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23666" y="2943160"/>
            <a:ext cx="362746" cy="36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0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2097088"/>
          </a:xfrm>
        </p:spPr>
        <p:txBody>
          <a:bodyPr>
            <a:normAutofit/>
          </a:bodyPr>
          <a:lstStyle/>
          <a:p>
            <a:r>
              <a:rPr lang="en-GB" sz="4800" b="1" dirty="0"/>
              <a:t>Senior Phase at Leith Academy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6112" y="1385740"/>
            <a:ext cx="9403742" cy="4862659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3200" b="1" dirty="0"/>
              <a:t>Options:</a:t>
            </a:r>
          </a:p>
          <a:p>
            <a:r>
              <a:rPr lang="en-GB" sz="3200" b="1" dirty="0"/>
              <a:t>Return to School – All S4 – </a:t>
            </a:r>
            <a:r>
              <a:rPr lang="en-GB" sz="5200" b="1" dirty="0">
                <a:solidFill>
                  <a:srgbClr val="FF0000"/>
                </a:solidFill>
              </a:rPr>
              <a:t>7</a:t>
            </a:r>
            <a:r>
              <a:rPr lang="en-GB" sz="3200" b="1" dirty="0"/>
              <a:t> SUBJECTS In 2026-27.</a:t>
            </a:r>
          </a:p>
          <a:p>
            <a:r>
              <a:rPr lang="en-GB" sz="3200" b="1" dirty="0"/>
              <a:t>Leave to seek Employment/Training/Volunteering – S5 &amp; S6 (some S4 at Xmas)</a:t>
            </a:r>
          </a:p>
          <a:p>
            <a:r>
              <a:rPr lang="en-GB" sz="3200" b="1" dirty="0"/>
              <a:t>Leave to go to College – S5 &amp; S6 (some S4 at Xmas)</a:t>
            </a:r>
          </a:p>
          <a:p>
            <a:r>
              <a:rPr lang="en-GB" sz="3200" b="1" dirty="0"/>
              <a:t>Foundation Apprenticeships - S5/6</a:t>
            </a:r>
          </a:p>
          <a:p>
            <a:r>
              <a:rPr lang="en-GB" sz="3200" b="1" dirty="0"/>
              <a:t>School &amp; College – S4*, S5 &amp; S6 </a:t>
            </a:r>
          </a:p>
        </p:txBody>
      </p:sp>
      <p:pic>
        <p:nvPicPr>
          <p:cNvPr id="6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340" y="4191028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3386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F8926-4907-4298-8B0F-D9CA60A29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791" y="418288"/>
            <a:ext cx="2834684" cy="1325563"/>
          </a:xfrm>
        </p:spPr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University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5D1ED3B0-824F-4D1F-A6DE-E1C529C25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  <p:sp>
        <p:nvSpPr>
          <p:cNvPr id="171" name="Content Placeholder 170">
            <a:extLst>
              <a:ext uri="{FF2B5EF4-FFF2-40B4-BE49-F238E27FC236}">
                <a16:creationId xmlns:a16="http://schemas.microsoft.com/office/drawing/2014/main" id="{019B8B7C-04F0-466F-BE21-9452FD16D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7975"/>
            <a:ext cx="10477500" cy="4351338"/>
          </a:xfrm>
        </p:spPr>
        <p:txBody>
          <a:bodyPr>
            <a:normAutofit/>
          </a:bodyPr>
          <a:lstStyle/>
          <a:p>
            <a:r>
              <a:rPr lang="en-GB" sz="2000" dirty="0">
                <a:latin typeface="Arial Narrow" panose="020B0606020202030204" pitchFamily="34" charset="0"/>
              </a:rPr>
              <a:t>Most undergraduate degrees in Scotland are 4 years (these can be either Single or Joint Honours degrees)</a:t>
            </a:r>
          </a:p>
          <a:p>
            <a:pPr marL="0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Entry requirements vary between universities and courses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most courses ask for 4+ Highers 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Some courses will specify ‘required subjects’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Most courses don’t ask for Advanced Highers and focus on Higher grades</a:t>
            </a:r>
          </a:p>
          <a:p>
            <a:pPr lvl="1"/>
            <a:r>
              <a:rPr lang="en-GB" sz="1800" dirty="0">
                <a:latin typeface="Arial Narrow" panose="020B0606020202030204" pitchFamily="34" charset="0"/>
              </a:rPr>
              <a:t>However, different universities (even departments within the same university) view Advanced Highers differently</a:t>
            </a:r>
          </a:p>
          <a:p>
            <a:pPr marL="457200" lvl="1" indent="0">
              <a:buNone/>
            </a:pPr>
            <a:endParaRPr lang="en-GB" sz="1600" dirty="0">
              <a:latin typeface="Arial Narrow" panose="020B0606020202030204" pitchFamily="34" charset="0"/>
            </a:endParaRPr>
          </a:p>
          <a:p>
            <a:r>
              <a:rPr lang="en-GB" sz="2000" dirty="0">
                <a:latin typeface="Arial Narrow" panose="020B0606020202030204" pitchFamily="34" charset="0"/>
              </a:rPr>
              <a:t>LEAPS is a widening access programme that some students may be eligible for which allows them to receive an adjusted offer for their entry requirements  </a:t>
            </a:r>
          </a:p>
          <a:p>
            <a:endParaRPr lang="en-GB" sz="2000" dirty="0">
              <a:latin typeface="Arial Narrow" panose="020B0606020202030204" pitchFamily="34" charset="0"/>
            </a:endParaRPr>
          </a:p>
          <a:p>
            <a:endParaRPr lang="en-GB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106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A9B96-582F-4762-ABE5-A556F843F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 Narrow" panose="020B0606020202030204" pitchFamily="34" charset="0"/>
              </a:rPr>
              <a:t>Careers Service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86222-A9A2-4F62-82B5-49E334CF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13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n-GB" sz="2400" dirty="0">
                <a:latin typeface="Arial Narrow" panose="020B0606020202030204" pitchFamily="34" charset="0"/>
              </a:rPr>
              <a:t>SDS offers free Careers Information, Advice, and Guidance to customers of all ages. You can either book an appointment via telephone. </a:t>
            </a:r>
          </a:p>
          <a:p>
            <a:pPr algn="just"/>
            <a:endParaRPr lang="en-GB" sz="600" dirty="0">
              <a:latin typeface="Arial Narrow" panose="020B0606020202030204" pitchFamily="34" charset="0"/>
            </a:endParaRPr>
          </a:p>
          <a:p>
            <a:pPr algn="just"/>
            <a:r>
              <a:rPr lang="en-GB" sz="2400" dirty="0">
                <a:latin typeface="Arial Narrow" panose="020B0606020202030204" pitchFamily="34" charset="0"/>
              </a:rPr>
              <a:t>To book an appointment, check out the website: </a:t>
            </a:r>
            <a:r>
              <a:rPr lang="en-GB" sz="2000" dirty="0">
                <a:hlinkClick r:id="rId2"/>
              </a:rPr>
              <a:t>Get in touch - Skills Development Scotland</a:t>
            </a:r>
            <a:endParaRPr lang="en-GB" sz="2000" dirty="0">
              <a:latin typeface="Arial Narrow" panose="020B0606020202030204" pitchFamily="34" charset="0"/>
            </a:endParaRPr>
          </a:p>
          <a:p>
            <a:r>
              <a:rPr lang="en-GB" sz="2400" dirty="0">
                <a:latin typeface="Arial Narrow"/>
              </a:rPr>
              <a:t>To contact the school Careers Advisor, email: giles.macnair@sds.co.uk</a:t>
            </a:r>
          </a:p>
          <a:p>
            <a:endParaRPr lang="en-GB" sz="600" dirty="0"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GB" sz="2400" dirty="0">
                <a:hlinkClick r:id="rId3"/>
              </a:rPr>
              <a:t>www.myworldofwork.co.uk</a:t>
            </a:r>
            <a:r>
              <a:rPr lang="en-GB" sz="2400" dirty="0"/>
              <a:t> 				</a:t>
            </a:r>
            <a:r>
              <a:rPr lang="en-GB" sz="2400" dirty="0">
                <a:hlinkClick r:id="rId4"/>
              </a:rPr>
              <a:t>www.apprenticeships.scot</a:t>
            </a:r>
            <a:r>
              <a:rPr lang="en-GB" sz="2400" dirty="0"/>
              <a:t>  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>
              <a:latin typeface="Arial Narrow" panose="020B0606020202030204" pitchFamily="34" charset="0"/>
            </a:endParaRPr>
          </a:p>
        </p:txBody>
      </p:sp>
      <p:pic>
        <p:nvPicPr>
          <p:cNvPr id="4" name="Picture 2" descr="Apprenticeships | Apprenticeships.scot: Work, Learn &amp; Earn">
            <a:extLst>
              <a:ext uri="{FF2B5EF4-FFF2-40B4-BE49-F238E27FC236}">
                <a16:creationId xmlns:a16="http://schemas.microsoft.com/office/drawing/2014/main" id="{90984D29-2729-2A79-B6AF-30568A972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698" y="4425720"/>
            <a:ext cx="2592000" cy="79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my world of work logo">
            <a:extLst>
              <a:ext uri="{FF2B5EF4-FFF2-40B4-BE49-F238E27FC236}">
                <a16:creationId xmlns:a16="http://schemas.microsoft.com/office/drawing/2014/main" id="{7765EE6B-7019-D194-6D9E-7C3237192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997" y="4524403"/>
            <a:ext cx="1793900" cy="699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95D2BC-D552-A2E8-1B9A-FE7AF4558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651453"/>
            <a:ext cx="12192000" cy="110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614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54955" y="270456"/>
            <a:ext cx="9573145" cy="3463735"/>
          </a:xfrm>
        </p:spPr>
        <p:txBody>
          <a:bodyPr/>
          <a:lstStyle/>
          <a:p>
            <a:pPr algn="ctr"/>
            <a:r>
              <a:rPr lang="en-GB" sz="7200" b="1" dirty="0"/>
              <a:t>Learner Pathways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2074" y="4004648"/>
            <a:ext cx="9804600" cy="2215847"/>
          </a:xfrm>
        </p:spPr>
        <p:txBody>
          <a:bodyPr>
            <a:noAutofit/>
          </a:bodyPr>
          <a:lstStyle/>
          <a:p>
            <a:pPr algn="ctr"/>
            <a:r>
              <a:rPr lang="en-GB" sz="4000" b="1" dirty="0"/>
              <a:t>Requests or concerns to be passed onto Me – we will do our best…</a:t>
            </a:r>
          </a:p>
        </p:txBody>
      </p:sp>
      <p:pic>
        <p:nvPicPr>
          <p:cNvPr id="7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280" y="451904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864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27977"/>
            <a:ext cx="9905998" cy="2125065"/>
          </a:xfrm>
        </p:spPr>
        <p:txBody>
          <a:bodyPr/>
          <a:lstStyle/>
          <a:p>
            <a:r>
              <a:rPr lang="en-GB" sz="44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1292137"/>
            <a:ext cx="9831666" cy="423236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Future Plans - Next Year/2 or 3 Years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Senior Phase Handbook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SDS/My Job Scotland/My World of Work – Vital to access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>
                <a:hlinkClick r:id="rId2"/>
              </a:rPr>
              <a:t>https://www.myworldofwork.co.uk/</a:t>
            </a:r>
            <a:endParaRPr lang="en-GB" sz="32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Staff/Parents/Carers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200" b="1" dirty="0"/>
              <a:t>Own Research</a:t>
            </a:r>
            <a:endParaRPr lang="en-GB" sz="3600" b="1" dirty="0"/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463" y="4387376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816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b="1" dirty="0"/>
              <a:t>Returning to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35333"/>
            <a:ext cx="8946541" cy="4195481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sz="3900" b="1" dirty="0">
                <a:solidFill>
                  <a:srgbClr val="FF0000"/>
                </a:solidFill>
              </a:rPr>
              <a:t>How?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Complete Learner Pathway &amp; Application – signatures required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Be realistic – N5/NPA/Higher/AH? Ask your teachers.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3500" b="1" dirty="0"/>
              <a:t>Deadlines: S3 into S4 = 6</a:t>
            </a:r>
            <a:r>
              <a:rPr lang="en-GB" sz="3500" b="1" baseline="30000" dirty="0"/>
              <a:t>th</a:t>
            </a:r>
            <a:r>
              <a:rPr lang="en-GB" sz="3500" b="1" dirty="0"/>
              <a:t> March; S4/5 into S5/6 = from 9</a:t>
            </a:r>
            <a:r>
              <a:rPr lang="en-GB" sz="3500" b="1" baseline="30000" dirty="0"/>
              <a:t>th</a:t>
            </a:r>
            <a:r>
              <a:rPr lang="en-GB" sz="3500" b="1" dirty="0"/>
              <a:t> Feb onwards.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616" y="4441773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336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Levels and Progression: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F6E3502-1022-CDCD-3B55-F77E89914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36319" y="1566604"/>
            <a:ext cx="10241905" cy="4946847"/>
          </a:xfrm>
        </p:spPr>
      </p:pic>
    </p:spTree>
    <p:extLst>
      <p:ext uri="{BB962C8B-B14F-4D97-AF65-F5344CB8AC3E}">
        <p14:creationId xmlns:p14="http://schemas.microsoft.com/office/powerpoint/2010/main" val="2152400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b="1" dirty="0"/>
              <a:t>The Senior Phase: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6" y="1666240"/>
            <a:ext cx="8933153" cy="5073925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National Levels </a:t>
            </a:r>
            <a:r>
              <a:rPr lang="en-GB" sz="2800" b="1" dirty="0"/>
              <a:t>= 4 periods a week; S4 to S6 in classes.</a:t>
            </a:r>
          </a:p>
          <a:p>
            <a:r>
              <a:rPr lang="en-GB" sz="2800" b="1" dirty="0">
                <a:solidFill>
                  <a:srgbClr val="0070C0"/>
                </a:solidFill>
              </a:rPr>
              <a:t>National Progression Awards </a:t>
            </a:r>
            <a:r>
              <a:rPr lang="en-GB" sz="2800" b="1" dirty="0"/>
              <a:t>= 4 or 6 periods a week; all internal assessment/no exams.</a:t>
            </a:r>
          </a:p>
          <a:p>
            <a:r>
              <a:rPr lang="en-GB" sz="2800" b="1" dirty="0">
                <a:solidFill>
                  <a:srgbClr val="FFC000"/>
                </a:solidFill>
              </a:rPr>
              <a:t>Higher/Level 6 classes </a:t>
            </a:r>
            <a:r>
              <a:rPr lang="en-GB" sz="2800" b="1" dirty="0"/>
              <a:t>= 6 periods a week; S5 &amp; S6 in classes.</a:t>
            </a:r>
          </a:p>
          <a:p>
            <a:r>
              <a:rPr lang="en-GB" sz="2800" b="1" dirty="0">
                <a:solidFill>
                  <a:schemeClr val="accent4"/>
                </a:solidFill>
              </a:rPr>
              <a:t>Advanced Higher </a:t>
            </a:r>
            <a:r>
              <a:rPr lang="en-GB" sz="2800" b="1" dirty="0"/>
              <a:t>= </a:t>
            </a:r>
            <a:r>
              <a:rPr lang="en-GB" sz="2800" b="1" u="sng" dirty="0">
                <a:solidFill>
                  <a:srgbClr val="FF0000"/>
                </a:solidFill>
              </a:rPr>
              <a:t>up to 6 </a:t>
            </a:r>
            <a:r>
              <a:rPr lang="en-GB" sz="2800" b="1" dirty="0"/>
              <a:t>periods a week; S6 only.</a:t>
            </a:r>
          </a:p>
        </p:txBody>
      </p:sp>
      <p:pic>
        <p:nvPicPr>
          <p:cNvPr id="5" name="x_Picture 1" descr="logo-see-through-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5736" y="4428894"/>
            <a:ext cx="2184646" cy="2125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6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C80EBC-AA27-75D9-0263-F202DE113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b="1" dirty="0"/>
              <a:t>The New School day 2026-27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E5C0D-6009-2D91-C3E1-87236038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57DA63-71D0-F18F-870F-49BD0E657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94" y="2214694"/>
            <a:ext cx="12098306" cy="383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419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E5BE6-9986-48BC-905B-24CF00B0E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Wider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CCBD2-35A5-4281-9FB7-A1B8E0E89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b="1" dirty="0">
                <a:solidFill>
                  <a:schemeClr val="accent1"/>
                </a:solidFill>
              </a:rPr>
              <a:t>Wider Achievement </a:t>
            </a:r>
            <a:r>
              <a:rPr lang="en-GB" sz="3600" b="1" dirty="0"/>
              <a:t>options for S5 pupils picking Nationals e.g. Arts and Crafts; Touch Typing; Lab Skills; additional Maths/English; Mental Health Award; Film Studies; First Aid; Study Skills.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5775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6.6|4.5|3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|3.3|2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FA5010CDB0B348B5AC79AEB7F06F47" ma:contentTypeVersion="14" ma:contentTypeDescription="Create a new document." ma:contentTypeScope="" ma:versionID="95640e54113306adb260ad32246c9b67">
  <xsd:schema xmlns:xsd="http://www.w3.org/2001/XMLSchema" xmlns:xs="http://www.w3.org/2001/XMLSchema" xmlns:p="http://schemas.microsoft.com/office/2006/metadata/properties" xmlns:ns3="3833ef1e-5ca3-4dd4-8556-287fbcb0626b" xmlns:ns4="87f1e6e5-ce62-4e10-b908-540281ea27e1" targetNamespace="http://schemas.microsoft.com/office/2006/metadata/properties" ma:root="true" ma:fieldsID="46c184e01c4501335564fb2cae52cbac" ns3:_="" ns4:_="">
    <xsd:import namespace="3833ef1e-5ca3-4dd4-8556-287fbcb0626b"/>
    <xsd:import namespace="87f1e6e5-ce62-4e10-b908-540281ea27e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33ef1e-5ca3-4dd4-8556-287fbcb062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1e6e5-ce62-4e10-b908-540281ea27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E746F7-3408-41C9-B224-C94F89B309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33ef1e-5ca3-4dd4-8556-287fbcb0626b"/>
    <ds:schemaRef ds:uri="87f1e6e5-ce62-4e10-b908-540281ea27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A51ED42-209A-4E7E-9FDD-CE62FE39D6BB}">
  <ds:schemaRefs>
    <ds:schemaRef ds:uri="87f1e6e5-ce62-4e10-b908-540281ea27e1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3833ef1e-5ca3-4dd4-8556-287fbcb0626b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C0838E5-46C4-4AD3-8880-6CF5E87714F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2392</TotalTime>
  <Words>1478</Words>
  <Application>Microsoft Office PowerPoint</Application>
  <PresentationFormat>Widescreen</PresentationFormat>
  <Paragraphs>196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 Narrow</vt:lpstr>
      <vt:lpstr>Calibri</vt:lpstr>
      <vt:lpstr>Calibri Light</vt:lpstr>
      <vt:lpstr>Tw Cen MT</vt:lpstr>
      <vt:lpstr>Wingdings</vt:lpstr>
      <vt:lpstr>Office Theme</vt:lpstr>
      <vt:lpstr>Droplet</vt:lpstr>
      <vt:lpstr>Senior Phase at  Leith Academy:  S4 to S6</vt:lpstr>
      <vt:lpstr>Where will you be and what will you be doing In…</vt:lpstr>
      <vt:lpstr>Senior Phase at Leith Academy</vt:lpstr>
      <vt:lpstr>Returning to School</vt:lpstr>
      <vt:lpstr>Returning to School</vt:lpstr>
      <vt:lpstr>Levels and Progression:</vt:lpstr>
      <vt:lpstr>The Senior Phase:</vt:lpstr>
      <vt:lpstr>The New School day 2026-27</vt:lpstr>
      <vt:lpstr>Wider Achievement</vt:lpstr>
      <vt:lpstr>The Senior Phase:</vt:lpstr>
      <vt:lpstr>College Courses – Webpage:</vt:lpstr>
      <vt:lpstr> </vt:lpstr>
      <vt:lpstr>PowerPoint Presentation</vt:lpstr>
      <vt:lpstr>PowerPoint Presentation</vt:lpstr>
      <vt:lpstr>PowerPoint Presentation</vt:lpstr>
      <vt:lpstr>Senior Phase Commitment </vt:lpstr>
      <vt:lpstr>PowerPoint Presentation</vt:lpstr>
      <vt:lpstr>S6 Prefects </vt:lpstr>
      <vt:lpstr>E.M.A.</vt:lpstr>
      <vt:lpstr>PowerPoint Presentation</vt:lpstr>
      <vt:lpstr>DYW Live Opportunities: Apprenticeship and Jobs Event </vt:lpstr>
      <vt:lpstr>Career Advisor – Giles Macnair</vt:lpstr>
      <vt:lpstr>Pathways</vt:lpstr>
      <vt:lpstr>Apprenticeships</vt:lpstr>
      <vt:lpstr>Apprenticeship Example</vt:lpstr>
      <vt:lpstr>Apprenticeship Example</vt:lpstr>
      <vt:lpstr>College</vt:lpstr>
      <vt:lpstr>Example College Pathways</vt:lpstr>
      <vt:lpstr>Example College Pathways</vt:lpstr>
      <vt:lpstr>University</vt:lpstr>
      <vt:lpstr>Careers Service </vt:lpstr>
      <vt:lpstr>Learner Pathways</vt:lpstr>
    </vt:vector>
  </TitlesOfParts>
  <Company>City of Edinburgh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School at Leith Academy</dc:title>
  <dc:creator>David Peat</dc:creator>
  <cp:lastModifiedBy>Ben Stewart</cp:lastModifiedBy>
  <cp:revision>147</cp:revision>
  <cp:lastPrinted>2018-01-31T19:29:40Z</cp:lastPrinted>
  <dcterms:created xsi:type="dcterms:W3CDTF">2014-03-17T09:46:15Z</dcterms:created>
  <dcterms:modified xsi:type="dcterms:W3CDTF">2026-02-24T11:34:23Z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0x0101001AFA5010CDB0B348B5AC79AEB7F06F47</vt:lpwstr>
  </property>
</Properties>
</file>